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0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50" r:id="rId1"/>
    <p:sldMasterId id="2147483652" r:id="rId2"/>
    <p:sldMasterId id="2147483684" r:id="rId3"/>
  </p:sldMasterIdLst>
  <p:notesMasterIdLst>
    <p:notesMasterId r:id="rId41"/>
  </p:notesMasterIdLst>
  <p:handoutMasterIdLst>
    <p:handoutMasterId r:id="rId42"/>
  </p:handoutMasterIdLst>
  <p:sldIdLst>
    <p:sldId id="366" r:id="rId4"/>
    <p:sldId id="384" r:id="rId5"/>
    <p:sldId id="375" r:id="rId6"/>
    <p:sldId id="353" r:id="rId7"/>
    <p:sldId id="337" r:id="rId8"/>
    <p:sldId id="367" r:id="rId9"/>
    <p:sldId id="338" r:id="rId10"/>
    <p:sldId id="339" r:id="rId11"/>
    <p:sldId id="340" r:id="rId12"/>
    <p:sldId id="341" r:id="rId13"/>
    <p:sldId id="379" r:id="rId14"/>
    <p:sldId id="368" r:id="rId15"/>
    <p:sldId id="343" r:id="rId16"/>
    <p:sldId id="397" r:id="rId17"/>
    <p:sldId id="369" r:id="rId18"/>
    <p:sldId id="370" r:id="rId19"/>
    <p:sldId id="371" r:id="rId20"/>
    <p:sldId id="372" r:id="rId21"/>
    <p:sldId id="348" r:id="rId22"/>
    <p:sldId id="349" r:id="rId23"/>
    <p:sldId id="398" r:id="rId24"/>
    <p:sldId id="380" r:id="rId25"/>
    <p:sldId id="373" r:id="rId26"/>
    <p:sldId id="386" r:id="rId27"/>
    <p:sldId id="387" r:id="rId28"/>
    <p:sldId id="388" r:id="rId29"/>
    <p:sldId id="393" r:id="rId30"/>
    <p:sldId id="394" r:id="rId31"/>
    <p:sldId id="395" r:id="rId32"/>
    <p:sldId id="396" r:id="rId33"/>
    <p:sldId id="381" r:id="rId34"/>
    <p:sldId id="374" r:id="rId35"/>
    <p:sldId id="385" r:id="rId36"/>
    <p:sldId id="382" r:id="rId37"/>
    <p:sldId id="376" r:id="rId38"/>
    <p:sldId id="377" r:id="rId39"/>
    <p:sldId id="378" r:id="rId4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F3"/>
    <a:srgbClr val="FFEBEE"/>
    <a:srgbClr val="FFE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31" autoAdjust="0"/>
    <p:restoredTop sz="94660"/>
  </p:normalViewPr>
  <p:slideViewPr>
    <p:cSldViewPr snapToGrid="0">
      <p:cViewPr varScale="1">
        <p:scale>
          <a:sx n="50" d="100"/>
          <a:sy n="50" d="100"/>
        </p:scale>
        <p:origin x="36" y="54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2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C3DB1-BD79-467E-B200-C6F5FA66C224}" type="doc">
      <dgm:prSet loTypeId="urn:microsoft.com/office/officeart/2005/8/layout/hierarchy3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3FFA2C1D-6DB8-45BB-93F7-2F6B37F5D437}">
      <dgm:prSet phldrT="[Texte]"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fr-FR" sz="2000" b="1" dirty="0" smtClean="0"/>
            <a:t>Modèle </a:t>
          </a:r>
          <a:r>
            <a:rPr lang="fr-FR" sz="2000" b="1" dirty="0" err="1" smtClean="0"/>
            <a:t>SeqToSeq</a:t>
          </a:r>
          <a:endParaRPr lang="fr-FR" sz="2000" b="1" dirty="0"/>
        </a:p>
      </dgm:t>
    </dgm:pt>
    <dgm:pt modelId="{38BF69CE-5AE8-4DB2-BE6B-0CC96C67BCBE}" type="parTrans" cxnId="{22BF09CD-AB0F-42FF-BEDA-B1FA9BD807CF}">
      <dgm:prSet/>
      <dgm:spPr/>
      <dgm:t>
        <a:bodyPr/>
        <a:lstStyle/>
        <a:p>
          <a:endParaRPr lang="fr-FR"/>
        </a:p>
      </dgm:t>
    </dgm:pt>
    <dgm:pt modelId="{5FB1A5F4-1696-4D84-8092-83235A4AB2C1}" type="sibTrans" cxnId="{22BF09CD-AB0F-42FF-BEDA-B1FA9BD807CF}">
      <dgm:prSet/>
      <dgm:spPr/>
      <dgm:t>
        <a:bodyPr/>
        <a:lstStyle/>
        <a:p>
          <a:endParaRPr lang="fr-FR"/>
        </a:p>
      </dgm:t>
    </dgm:pt>
    <dgm:pt modelId="{DCED018B-1D1D-4616-A0F5-A3028DB7F830}">
      <dgm:prSet phldrT="[Texte]" custT="1"/>
      <dgm:spPr>
        <a:ln w="28575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1600" b="1" dirty="0" smtClean="0"/>
            <a:t>Réseau de neurones récurrents (RNN)</a:t>
          </a:r>
          <a:endParaRPr lang="fr-FR" sz="1600" b="1" dirty="0"/>
        </a:p>
      </dgm:t>
    </dgm:pt>
    <dgm:pt modelId="{3444AB12-2358-4A87-9ABF-970CBB41D811}" type="parTrans" cxnId="{C2E5B7CB-E40F-44F5-8B29-ED6FD4802FE5}">
      <dgm:prSet/>
      <dgm:spPr>
        <a:ln w="28575">
          <a:solidFill>
            <a:schemeClr val="accent3">
              <a:lumMod val="60000"/>
              <a:lumOff val="40000"/>
            </a:schemeClr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A155D2FD-6FB7-42C2-8FDE-0333A986DD4F}" type="sibTrans" cxnId="{C2E5B7CB-E40F-44F5-8B29-ED6FD4802FE5}">
      <dgm:prSet/>
      <dgm:spPr/>
      <dgm:t>
        <a:bodyPr/>
        <a:lstStyle/>
        <a:p>
          <a:endParaRPr lang="fr-FR"/>
        </a:p>
      </dgm:t>
    </dgm:pt>
    <dgm:pt modelId="{5A55EBC5-CA0B-4270-B165-F14A1D055C0F}">
      <dgm:prSet phldrT="[Texte]" custT="1"/>
      <dgm:spPr>
        <a:ln w="38100"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fr-FR" sz="1600" b="1" dirty="0" smtClean="0"/>
            <a:t>Réseau Encodeur /Décodeur</a:t>
          </a:r>
          <a:endParaRPr lang="fr-FR" sz="1600" b="1" dirty="0"/>
        </a:p>
      </dgm:t>
    </dgm:pt>
    <dgm:pt modelId="{77E7D35F-4DCA-461C-83BF-9FDD7E080900}" type="parTrans" cxnId="{3E656F4A-D754-4C7C-A74E-A6293F317DA3}">
      <dgm:prSet/>
      <dgm:spPr>
        <a:ln w="28575">
          <a:solidFill>
            <a:schemeClr val="accent4">
              <a:lumMod val="75000"/>
            </a:schemeClr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1FAA9DAB-30E8-4C55-8132-FB11952F6F35}" type="sibTrans" cxnId="{3E656F4A-D754-4C7C-A74E-A6293F317DA3}">
      <dgm:prSet/>
      <dgm:spPr/>
      <dgm:t>
        <a:bodyPr/>
        <a:lstStyle/>
        <a:p>
          <a:endParaRPr lang="fr-FR"/>
        </a:p>
      </dgm:t>
    </dgm:pt>
    <dgm:pt modelId="{24F35BCE-5CD5-4CCA-8BE9-CEE096FCABD6}" type="pres">
      <dgm:prSet presAssocID="{103C3DB1-BD79-467E-B200-C6F5FA66C2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FB4D0B18-D9E0-4D12-A482-3FB3617275FF}" type="pres">
      <dgm:prSet presAssocID="{3FFA2C1D-6DB8-45BB-93F7-2F6B37F5D437}" presName="root" presStyleCnt="0"/>
      <dgm:spPr/>
    </dgm:pt>
    <dgm:pt modelId="{B8862519-CC33-40FE-9E7E-0524EC399111}" type="pres">
      <dgm:prSet presAssocID="{3FFA2C1D-6DB8-45BB-93F7-2F6B37F5D437}" presName="rootComposite" presStyleCnt="0"/>
      <dgm:spPr/>
    </dgm:pt>
    <dgm:pt modelId="{A8660CCD-44DE-468A-9E00-5EE5F1FC55FA}" type="pres">
      <dgm:prSet presAssocID="{3FFA2C1D-6DB8-45BB-93F7-2F6B37F5D437}" presName="rootText" presStyleLbl="node1" presStyleIdx="0" presStyleCnt="1"/>
      <dgm:spPr/>
      <dgm:t>
        <a:bodyPr/>
        <a:lstStyle/>
        <a:p>
          <a:endParaRPr lang="fr-FR"/>
        </a:p>
      </dgm:t>
    </dgm:pt>
    <dgm:pt modelId="{DF5B5F16-A620-4E20-BB9A-E29C8565DB4C}" type="pres">
      <dgm:prSet presAssocID="{3FFA2C1D-6DB8-45BB-93F7-2F6B37F5D437}" presName="rootConnector" presStyleLbl="node1" presStyleIdx="0" presStyleCnt="1"/>
      <dgm:spPr/>
      <dgm:t>
        <a:bodyPr/>
        <a:lstStyle/>
        <a:p>
          <a:endParaRPr lang="fr-FR"/>
        </a:p>
      </dgm:t>
    </dgm:pt>
    <dgm:pt modelId="{9BBBF18A-5065-419F-9347-EE346A8E1EF0}" type="pres">
      <dgm:prSet presAssocID="{3FFA2C1D-6DB8-45BB-93F7-2F6B37F5D437}" presName="childShape" presStyleCnt="0"/>
      <dgm:spPr/>
    </dgm:pt>
    <dgm:pt modelId="{EBBA3B02-B266-4777-A9C8-51BF2E780A8E}" type="pres">
      <dgm:prSet presAssocID="{3444AB12-2358-4A87-9ABF-970CBB41D811}" presName="Name13" presStyleLbl="parChTrans1D2" presStyleIdx="0" presStyleCnt="2"/>
      <dgm:spPr/>
      <dgm:t>
        <a:bodyPr/>
        <a:lstStyle/>
        <a:p>
          <a:endParaRPr lang="fr-FR"/>
        </a:p>
      </dgm:t>
    </dgm:pt>
    <dgm:pt modelId="{55A2940F-EC1F-40A3-8FAE-99F161A15D52}" type="pres">
      <dgm:prSet presAssocID="{DCED018B-1D1D-4616-A0F5-A3028DB7F830}" presName="childText" presStyleLbl="bgAcc1" presStyleIdx="0" presStyleCnt="2" custLinFactNeighborX="1432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39A8846-E29A-457F-AFCE-3B9486902ECE}" type="pres">
      <dgm:prSet presAssocID="{77E7D35F-4DCA-461C-83BF-9FDD7E080900}" presName="Name13" presStyleLbl="parChTrans1D2" presStyleIdx="1" presStyleCnt="2"/>
      <dgm:spPr/>
      <dgm:t>
        <a:bodyPr/>
        <a:lstStyle/>
        <a:p>
          <a:endParaRPr lang="fr-FR"/>
        </a:p>
      </dgm:t>
    </dgm:pt>
    <dgm:pt modelId="{2FE84E3E-04F1-4E69-A267-79EB91F148C9}" type="pres">
      <dgm:prSet presAssocID="{5A55EBC5-CA0B-4270-B165-F14A1D055C0F}" presName="childText" presStyleLbl="bgAcc1" presStyleIdx="1" presStyleCnt="2" custLinFactNeighborX="14322" custLinFactNeighborY="-1637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8B31075-9215-4550-9DC8-3213B4319B95}" type="presOf" srcId="{DCED018B-1D1D-4616-A0F5-A3028DB7F830}" destId="{55A2940F-EC1F-40A3-8FAE-99F161A15D52}" srcOrd="0" destOrd="0" presId="urn:microsoft.com/office/officeart/2005/8/layout/hierarchy3"/>
    <dgm:cxn modelId="{5E550588-81B0-4869-95B4-4CE04FA43F22}" type="presOf" srcId="{3444AB12-2358-4A87-9ABF-970CBB41D811}" destId="{EBBA3B02-B266-4777-A9C8-51BF2E780A8E}" srcOrd="0" destOrd="0" presId="urn:microsoft.com/office/officeart/2005/8/layout/hierarchy3"/>
    <dgm:cxn modelId="{3E656F4A-D754-4C7C-A74E-A6293F317DA3}" srcId="{3FFA2C1D-6DB8-45BB-93F7-2F6B37F5D437}" destId="{5A55EBC5-CA0B-4270-B165-F14A1D055C0F}" srcOrd="1" destOrd="0" parTransId="{77E7D35F-4DCA-461C-83BF-9FDD7E080900}" sibTransId="{1FAA9DAB-30E8-4C55-8132-FB11952F6F35}"/>
    <dgm:cxn modelId="{C2E5B7CB-E40F-44F5-8B29-ED6FD4802FE5}" srcId="{3FFA2C1D-6DB8-45BB-93F7-2F6B37F5D437}" destId="{DCED018B-1D1D-4616-A0F5-A3028DB7F830}" srcOrd="0" destOrd="0" parTransId="{3444AB12-2358-4A87-9ABF-970CBB41D811}" sibTransId="{A155D2FD-6FB7-42C2-8FDE-0333A986DD4F}"/>
    <dgm:cxn modelId="{89001F14-A629-45B2-A532-285B22E13577}" type="presOf" srcId="{77E7D35F-4DCA-461C-83BF-9FDD7E080900}" destId="{C39A8846-E29A-457F-AFCE-3B9486902ECE}" srcOrd="0" destOrd="0" presId="urn:microsoft.com/office/officeart/2005/8/layout/hierarchy3"/>
    <dgm:cxn modelId="{0601B85F-E34C-4D26-9F81-723006F6EC48}" type="presOf" srcId="{3FFA2C1D-6DB8-45BB-93F7-2F6B37F5D437}" destId="{A8660CCD-44DE-468A-9E00-5EE5F1FC55FA}" srcOrd="0" destOrd="0" presId="urn:microsoft.com/office/officeart/2005/8/layout/hierarchy3"/>
    <dgm:cxn modelId="{83F18E90-D40A-43D4-A8F6-F270D0DDA752}" type="presOf" srcId="{5A55EBC5-CA0B-4270-B165-F14A1D055C0F}" destId="{2FE84E3E-04F1-4E69-A267-79EB91F148C9}" srcOrd="0" destOrd="0" presId="urn:microsoft.com/office/officeart/2005/8/layout/hierarchy3"/>
    <dgm:cxn modelId="{22BF09CD-AB0F-42FF-BEDA-B1FA9BD807CF}" srcId="{103C3DB1-BD79-467E-B200-C6F5FA66C224}" destId="{3FFA2C1D-6DB8-45BB-93F7-2F6B37F5D437}" srcOrd="0" destOrd="0" parTransId="{38BF69CE-5AE8-4DB2-BE6B-0CC96C67BCBE}" sibTransId="{5FB1A5F4-1696-4D84-8092-83235A4AB2C1}"/>
    <dgm:cxn modelId="{3D7C6942-A1A7-40B5-9226-FBE58FF84FD1}" type="presOf" srcId="{3FFA2C1D-6DB8-45BB-93F7-2F6B37F5D437}" destId="{DF5B5F16-A620-4E20-BB9A-E29C8565DB4C}" srcOrd="1" destOrd="0" presId="urn:microsoft.com/office/officeart/2005/8/layout/hierarchy3"/>
    <dgm:cxn modelId="{F9A30D49-37E7-4FA4-81C2-BAB0C5461CD5}" type="presOf" srcId="{103C3DB1-BD79-467E-B200-C6F5FA66C224}" destId="{24F35BCE-5CD5-4CCA-8BE9-CEE096FCABD6}" srcOrd="0" destOrd="0" presId="urn:microsoft.com/office/officeart/2005/8/layout/hierarchy3"/>
    <dgm:cxn modelId="{DF0EA202-5631-4DE6-9147-B4671BB783B5}" type="presParOf" srcId="{24F35BCE-5CD5-4CCA-8BE9-CEE096FCABD6}" destId="{FB4D0B18-D9E0-4D12-A482-3FB3617275FF}" srcOrd="0" destOrd="0" presId="urn:microsoft.com/office/officeart/2005/8/layout/hierarchy3"/>
    <dgm:cxn modelId="{181113C1-CE17-4168-9BBB-EAD2F24EC9E6}" type="presParOf" srcId="{FB4D0B18-D9E0-4D12-A482-3FB3617275FF}" destId="{B8862519-CC33-40FE-9E7E-0524EC399111}" srcOrd="0" destOrd="0" presId="urn:microsoft.com/office/officeart/2005/8/layout/hierarchy3"/>
    <dgm:cxn modelId="{AA40D922-C980-400F-8C9C-E1251A6632AB}" type="presParOf" srcId="{B8862519-CC33-40FE-9E7E-0524EC399111}" destId="{A8660CCD-44DE-468A-9E00-5EE5F1FC55FA}" srcOrd="0" destOrd="0" presId="urn:microsoft.com/office/officeart/2005/8/layout/hierarchy3"/>
    <dgm:cxn modelId="{8749445E-9FC2-48B2-9536-66FC11D9AACD}" type="presParOf" srcId="{B8862519-CC33-40FE-9E7E-0524EC399111}" destId="{DF5B5F16-A620-4E20-BB9A-E29C8565DB4C}" srcOrd="1" destOrd="0" presId="urn:microsoft.com/office/officeart/2005/8/layout/hierarchy3"/>
    <dgm:cxn modelId="{2A7EC56C-62CB-4DCA-9958-D6770C05E69A}" type="presParOf" srcId="{FB4D0B18-D9E0-4D12-A482-3FB3617275FF}" destId="{9BBBF18A-5065-419F-9347-EE346A8E1EF0}" srcOrd="1" destOrd="0" presId="urn:microsoft.com/office/officeart/2005/8/layout/hierarchy3"/>
    <dgm:cxn modelId="{3588934C-2BAA-4FB2-9DE6-263452C817C9}" type="presParOf" srcId="{9BBBF18A-5065-419F-9347-EE346A8E1EF0}" destId="{EBBA3B02-B266-4777-A9C8-51BF2E780A8E}" srcOrd="0" destOrd="0" presId="urn:microsoft.com/office/officeart/2005/8/layout/hierarchy3"/>
    <dgm:cxn modelId="{9E441B2D-7720-452A-86FF-26381E9EC8E2}" type="presParOf" srcId="{9BBBF18A-5065-419F-9347-EE346A8E1EF0}" destId="{55A2940F-EC1F-40A3-8FAE-99F161A15D52}" srcOrd="1" destOrd="0" presId="urn:microsoft.com/office/officeart/2005/8/layout/hierarchy3"/>
    <dgm:cxn modelId="{5F4933AC-B459-4B72-9F0D-7D0EBDC98522}" type="presParOf" srcId="{9BBBF18A-5065-419F-9347-EE346A8E1EF0}" destId="{C39A8846-E29A-457F-AFCE-3B9486902ECE}" srcOrd="2" destOrd="0" presId="urn:microsoft.com/office/officeart/2005/8/layout/hierarchy3"/>
    <dgm:cxn modelId="{E5E5A2A2-1765-4776-8D0B-4BAEE3229090}" type="presParOf" srcId="{9BBBF18A-5065-419F-9347-EE346A8E1EF0}" destId="{2FE84E3E-04F1-4E69-A267-79EB91F148C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A0506-20DE-48B4-B24B-2820EB27F525}" type="doc">
      <dgm:prSet loTypeId="urn:microsoft.com/office/officeart/2008/layout/PictureStrips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722FAA7A-9002-4063-B451-09EFBF0A025B}">
          <dgm:prSet phldrT="[Texte]"/>
          <dgm:spPr/>
          <dgm:t>
            <a:bodyPr/>
            <a:lstStyle/>
            <a:p>
              <a:r>
                <a:rPr lang="fr-FR" dirty="0" smtClean="0"/>
                <a:t>L’encodeur consiste en un ensemble d’unités récurrentes, qui </a:t>
              </a:r>
              <a:r>
                <a:rPr lang="fr-FR" dirty="0"/>
                <a:t>traite un élément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fr-FR" i="1">
                          <a:latin typeface="Cambria Math"/>
                        </a:rPr>
                        <m:t>𝑥</m:t>
                      </m:r>
                    </m:e>
                    <m:sub>
                      <m:r>
                        <a:rPr lang="fr-FR" i="1">
                          <a:latin typeface="Cambria Math"/>
                        </a:rPr>
                        <m:t>𝑖</m:t>
                      </m:r>
                    </m:sub>
                  </m:sSub>
                </m:oMath>
              </a14:m>
              <a:r>
                <a:rPr lang="fr-FR" dirty="0"/>
                <a:t> de la séquence </a:t>
              </a:r>
              <a14:m>
                <m:oMath xmlns:m="http://schemas.openxmlformats.org/officeDocument/2006/math">
                  <m:r>
                    <a:rPr lang="fr-FR" i="1">
                      <a:latin typeface="Cambria Math"/>
                    </a:rPr>
                    <m:t>𝑥</m:t>
                  </m:r>
                </m:oMath>
              </a14:m>
              <a:r>
                <a:rPr lang="fr-FR" dirty="0"/>
                <a:t> en </a:t>
              </a:r>
              <a:r>
                <a:rPr lang="fr-FR" dirty="0" smtClean="0"/>
                <a:t>entrée pour extraire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fr-FR" i="1">
                          <a:latin typeface="Cambria Math"/>
                        </a:rPr>
                        <m:t>h</m:t>
                      </m:r>
                    </m:e>
                    <m:sub>
                      <m:r>
                        <a:rPr lang="fr-FR" i="1">
                          <a:latin typeface="Cambria Math"/>
                        </a:rPr>
                        <m:t>𝑖</m:t>
                      </m:r>
                    </m:sub>
                  </m:sSub>
                  <m:r>
                    <a:rPr lang="fr-FR" b="0" i="1" smtClean="0">
                      <a:latin typeface="Cambria Math"/>
                    </a:rPr>
                    <m:t>,</m:t>
                  </m:r>
                </m:oMath>
              </a14:m>
              <a:endParaRPr lang="fr-FR" dirty="0"/>
            </a:p>
          </dgm:t>
        </dgm:pt>
      </mc:Choice>
      <mc:Fallback xmlns="">
        <dgm:pt modelId="{722FAA7A-9002-4063-B451-09EFBF0A025B}">
          <dgm:prSet phldrT="[Texte]"/>
          <dgm:spPr/>
          <dgm:t>
            <a:bodyPr/>
            <a:lstStyle/>
            <a:p>
              <a:r>
                <a:rPr lang="fr-FR" dirty="0" smtClean="0"/>
                <a:t>L’encodeur consiste en un ensemble d’unités récurrentes, qui </a:t>
              </a:r>
              <a:r>
                <a:rPr lang="fr-FR" dirty="0"/>
                <a:t>traite un élément </a:t>
              </a:r>
              <a:r>
                <a:rPr lang="fr-FR" i="0">
                  <a:latin typeface="Cambria Math"/>
                </a:rPr>
                <a:t>𝑥_𝑖</a:t>
              </a:r>
              <a:r>
                <a:rPr lang="fr-FR" dirty="0"/>
                <a:t> de la séquence </a:t>
              </a:r>
              <a:r>
                <a:rPr lang="fr-FR" i="0">
                  <a:latin typeface="Cambria Math"/>
                </a:rPr>
                <a:t>𝑥</a:t>
              </a:r>
              <a:r>
                <a:rPr lang="fr-FR" dirty="0"/>
                <a:t> en </a:t>
              </a:r>
              <a:r>
                <a:rPr lang="fr-FR" dirty="0" smtClean="0"/>
                <a:t>entrée pour extraire </a:t>
              </a:r>
              <a:r>
                <a:rPr lang="fr-FR" i="0">
                  <a:latin typeface="Cambria Math"/>
                </a:rPr>
                <a:t>ℎ_𝑖</a:t>
              </a:r>
              <a:r>
                <a:rPr lang="fr-FR" b="0" i="0" smtClean="0">
                  <a:latin typeface="Cambria Math"/>
                </a:rPr>
                <a:t>,</a:t>
              </a:r>
              <a:endParaRPr lang="fr-FR" dirty="0"/>
            </a:p>
          </dgm:t>
        </dgm:pt>
      </mc:Fallback>
    </mc:AlternateContent>
    <dgm:pt modelId="{028160A7-90D8-4DC6-8FA1-197F509DC98C}" type="parTrans" cxnId="{76E8EA98-E14D-49CA-953C-D02D3FF870DC}">
      <dgm:prSet/>
      <dgm:spPr/>
      <dgm:t>
        <a:bodyPr/>
        <a:lstStyle/>
        <a:p>
          <a:endParaRPr lang="fr-FR"/>
        </a:p>
      </dgm:t>
    </dgm:pt>
    <dgm:pt modelId="{4B96A3DB-C175-4D64-B2E1-02D450EA3823}" type="sibTrans" cxnId="{76E8EA98-E14D-49CA-953C-D02D3FF870DC}">
      <dgm:prSet/>
      <dgm:spPr/>
      <dgm:t>
        <a:bodyPr/>
        <a:lstStyle/>
        <a:p>
          <a:endParaRPr lang="fr-FR"/>
        </a:p>
      </dgm:t>
    </dgm:pt>
    <dgm:pt modelId="{42D60602-AD68-4DC3-9FC9-E04F025E395D}">
      <dgm:prSet phldrT="[Texte]"/>
      <dgm:spPr/>
      <dgm:t>
        <a:bodyPr/>
        <a:lstStyle/>
        <a:p>
          <a:r>
            <a:rPr lang="fr-FR" dirty="0" smtClean="0"/>
            <a:t>A partir d’un élément du vecteur produit par l’encodeur à chaque intervalle de temps𝑡. Le décodeur produit la sortie 𝑦 </a:t>
          </a:r>
          <a:endParaRPr lang="fr-FR" dirty="0"/>
        </a:p>
      </dgm:t>
    </dgm:pt>
    <dgm:pt modelId="{801A7675-CCD5-4BC2-A562-21D242F5F9AC}" type="parTrans" cxnId="{1E2C438D-CCFB-49E4-8E10-85A918D00079}">
      <dgm:prSet/>
      <dgm:spPr/>
      <dgm:t>
        <a:bodyPr/>
        <a:lstStyle/>
        <a:p>
          <a:endParaRPr lang="fr-FR"/>
        </a:p>
      </dgm:t>
    </dgm:pt>
    <dgm:pt modelId="{A13B8000-05E6-4868-8548-4E09FA9B42C7}" type="sibTrans" cxnId="{1E2C438D-CCFB-49E4-8E10-85A918D00079}">
      <dgm:prSet/>
      <dgm:spPr/>
      <dgm:t>
        <a:bodyPr/>
        <a:lstStyle/>
        <a:p>
          <a:endParaRPr lang="fr-FR"/>
        </a:p>
      </dgm:t>
    </dgm:pt>
    <dgm:pt modelId="{9163AE1F-2B2B-4E22-B164-680056F02143}" type="pres">
      <dgm:prSet presAssocID="{16FA0506-20DE-48B4-B24B-2820EB27F52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F4A994E-3B75-4B8C-BB6A-8D2CAB6A3655}" type="pres">
      <dgm:prSet presAssocID="{722FAA7A-9002-4063-B451-09EFBF0A025B}" presName="composite" presStyleCnt="0"/>
      <dgm:spPr/>
    </dgm:pt>
    <dgm:pt modelId="{8DD605AD-B5F0-4DB3-A924-958F6433EFEC}" type="pres">
      <dgm:prSet presAssocID="{722FAA7A-9002-4063-B451-09EFBF0A025B}" presName="rect1" presStyleLbl="trAlignAcc1" presStyleIdx="0" presStyleCnt="2" custScaleX="1388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0AA8BC-DEBF-4070-AA5D-823C4AE036F4}" type="pres">
      <dgm:prSet presAssocID="{722FAA7A-9002-4063-B451-09EFBF0A025B}" presName="rect2" presStyleLbl="fgImgPlace1" presStyleIdx="0" presStyleCnt="2" custLinFactNeighborX="-85496" custLinFactNeighborY="1459"/>
      <dgm:spPr>
        <a:solidFill>
          <a:schemeClr val="tx2">
            <a:lumMod val="20000"/>
            <a:lumOff val="80000"/>
            <a:alpha val="90000"/>
          </a:schemeClr>
        </a:solidFill>
      </dgm:spPr>
    </dgm:pt>
    <dgm:pt modelId="{D9C9CCDF-E98B-4426-BC49-BD158CF6B0B7}" type="pres">
      <dgm:prSet presAssocID="{4B96A3DB-C175-4D64-B2E1-02D450EA3823}" presName="sibTrans" presStyleCnt="0"/>
      <dgm:spPr/>
    </dgm:pt>
    <dgm:pt modelId="{882400B8-7C9A-4B99-A913-24E0BAF034CC}" type="pres">
      <dgm:prSet presAssocID="{42D60602-AD68-4DC3-9FC9-E04F025E395D}" presName="composite" presStyleCnt="0"/>
      <dgm:spPr/>
    </dgm:pt>
    <dgm:pt modelId="{8645F2D3-2798-442E-833B-439B06EA74EA}" type="pres">
      <dgm:prSet presAssocID="{42D60602-AD68-4DC3-9FC9-E04F025E395D}" presName="rect1" presStyleLbl="trAlignAcc1" presStyleIdx="1" presStyleCnt="2" custScaleX="1388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E1BDC5-CEB2-4A05-B8B1-C7161B3D5108}" type="pres">
      <dgm:prSet presAssocID="{42D60602-AD68-4DC3-9FC9-E04F025E395D}" presName="rect2" presStyleLbl="fgImgPlace1" presStyleIdx="1" presStyleCnt="2" custLinFactNeighborX="-85496" custLinFactNeighborY="1459"/>
      <dgm:spPr>
        <a:solidFill>
          <a:schemeClr val="accent6">
            <a:lumMod val="20000"/>
            <a:lumOff val="80000"/>
            <a:alpha val="50000"/>
          </a:schemeClr>
        </a:solidFill>
      </dgm:spPr>
    </dgm:pt>
  </dgm:ptLst>
  <dgm:cxnLst>
    <dgm:cxn modelId="{76E8EA98-E14D-49CA-953C-D02D3FF870DC}" srcId="{16FA0506-20DE-48B4-B24B-2820EB27F525}" destId="{722FAA7A-9002-4063-B451-09EFBF0A025B}" srcOrd="0" destOrd="0" parTransId="{028160A7-90D8-4DC6-8FA1-197F509DC98C}" sibTransId="{4B96A3DB-C175-4D64-B2E1-02D450EA3823}"/>
    <dgm:cxn modelId="{713C9771-617C-4078-8A2D-2D3599DE5F8D}" type="presOf" srcId="{722FAA7A-9002-4063-B451-09EFBF0A025B}" destId="{8DD605AD-B5F0-4DB3-A924-958F6433EFEC}" srcOrd="0" destOrd="0" presId="urn:microsoft.com/office/officeart/2008/layout/PictureStrips"/>
    <dgm:cxn modelId="{B00AB0B0-0355-4900-A848-CFF02D8A9927}" type="presOf" srcId="{16FA0506-20DE-48B4-B24B-2820EB27F525}" destId="{9163AE1F-2B2B-4E22-B164-680056F02143}" srcOrd="0" destOrd="0" presId="urn:microsoft.com/office/officeart/2008/layout/PictureStrips"/>
    <dgm:cxn modelId="{0A068B16-4A08-4AEF-8B7E-BB65DCF15618}" type="presOf" srcId="{42D60602-AD68-4DC3-9FC9-E04F025E395D}" destId="{8645F2D3-2798-442E-833B-439B06EA74EA}" srcOrd="0" destOrd="0" presId="urn:microsoft.com/office/officeart/2008/layout/PictureStrips"/>
    <dgm:cxn modelId="{1E2C438D-CCFB-49E4-8E10-85A918D00079}" srcId="{16FA0506-20DE-48B4-B24B-2820EB27F525}" destId="{42D60602-AD68-4DC3-9FC9-E04F025E395D}" srcOrd="1" destOrd="0" parTransId="{801A7675-CCD5-4BC2-A562-21D242F5F9AC}" sibTransId="{A13B8000-05E6-4868-8548-4E09FA9B42C7}"/>
    <dgm:cxn modelId="{463CF589-E0DB-452D-8601-97307DA8FCD9}" type="presParOf" srcId="{9163AE1F-2B2B-4E22-B164-680056F02143}" destId="{3F4A994E-3B75-4B8C-BB6A-8D2CAB6A3655}" srcOrd="0" destOrd="0" presId="urn:microsoft.com/office/officeart/2008/layout/PictureStrips"/>
    <dgm:cxn modelId="{BE572400-1006-425F-9529-24052F257972}" type="presParOf" srcId="{3F4A994E-3B75-4B8C-BB6A-8D2CAB6A3655}" destId="{8DD605AD-B5F0-4DB3-A924-958F6433EFEC}" srcOrd="0" destOrd="0" presId="urn:microsoft.com/office/officeart/2008/layout/PictureStrips"/>
    <dgm:cxn modelId="{9D502D1F-2448-4B37-B21D-B3D1A386C12C}" type="presParOf" srcId="{3F4A994E-3B75-4B8C-BB6A-8D2CAB6A3655}" destId="{B00AA8BC-DEBF-4070-AA5D-823C4AE036F4}" srcOrd="1" destOrd="0" presId="urn:microsoft.com/office/officeart/2008/layout/PictureStrips"/>
    <dgm:cxn modelId="{5EA7305F-2BCB-45B5-AE62-E4687ED3C884}" type="presParOf" srcId="{9163AE1F-2B2B-4E22-B164-680056F02143}" destId="{D9C9CCDF-E98B-4426-BC49-BD158CF6B0B7}" srcOrd="1" destOrd="0" presId="urn:microsoft.com/office/officeart/2008/layout/PictureStrips"/>
    <dgm:cxn modelId="{C0E01135-BBE4-44AA-BF21-D064C7B07600}" type="presParOf" srcId="{9163AE1F-2B2B-4E22-B164-680056F02143}" destId="{882400B8-7C9A-4B99-A913-24E0BAF034CC}" srcOrd="2" destOrd="0" presId="urn:microsoft.com/office/officeart/2008/layout/PictureStrips"/>
    <dgm:cxn modelId="{F910CE67-F9DF-4BCD-86CD-CA4B18F9B532}" type="presParOf" srcId="{882400B8-7C9A-4B99-A913-24E0BAF034CC}" destId="{8645F2D3-2798-442E-833B-439B06EA74EA}" srcOrd="0" destOrd="0" presId="urn:microsoft.com/office/officeart/2008/layout/PictureStrips"/>
    <dgm:cxn modelId="{6983F60C-C8C8-43A0-9457-B6A19837049E}" type="presParOf" srcId="{882400B8-7C9A-4B99-A913-24E0BAF034CC}" destId="{7CE1BDC5-CEB2-4A05-B8B1-C7161B3D510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3C1386-BA1B-418F-B9D5-FD6EDF27FD04}" type="doc">
      <dgm:prSet loTypeId="urn:microsoft.com/office/officeart/2005/8/layout/venn3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6C051D19-FF22-4B72-9E41-C3C2B840452B}">
      <dgm:prSet phldrT="[Texte]" custT="1"/>
      <dgm:spPr>
        <a:xfrm>
          <a:off x="446" y="117127"/>
          <a:ext cx="870644" cy="870644"/>
        </a:xfrm>
        <a:solidFill>
          <a:srgbClr val="604878">
            <a:alpha val="50000"/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24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créer des dossiers patients</a:t>
          </a:r>
        </a:p>
      </dgm:t>
    </dgm:pt>
    <dgm:pt modelId="{E83883D4-2F11-4012-B0CE-C96B289E63F9}" type="parTrans" cxnId="{C3C3988E-978A-4FB8-B8BE-51428E84ED2A}">
      <dgm:prSet/>
      <dgm:spPr/>
      <dgm:t>
        <a:bodyPr/>
        <a:lstStyle/>
        <a:p>
          <a:endParaRPr lang="fr-FR" sz="7200"/>
        </a:p>
      </dgm:t>
    </dgm:pt>
    <dgm:pt modelId="{44435358-2FF9-4787-8B36-716674F385BF}" type="sibTrans" cxnId="{C3C3988E-978A-4FB8-B8BE-51428E84ED2A}">
      <dgm:prSet/>
      <dgm:spPr/>
      <dgm:t>
        <a:bodyPr/>
        <a:lstStyle/>
        <a:p>
          <a:endParaRPr lang="fr-FR" sz="7200"/>
        </a:p>
      </dgm:t>
    </dgm:pt>
    <dgm:pt modelId="{65178831-E8FB-44AC-91CA-F86214E9BE0D}">
      <dgm:prSet phldrT="[Texte]" custT="1"/>
      <dgm:spPr>
        <a:xfrm>
          <a:off x="696962" y="117127"/>
          <a:ext cx="870644" cy="870644"/>
        </a:xfrm>
        <a:solidFill>
          <a:srgbClr val="604878">
            <a:alpha val="50000"/>
            <a:hueOff val="-3504824"/>
            <a:satOff val="5153"/>
            <a:lumOff val="4412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23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Identifications des criminels </a:t>
          </a:r>
        </a:p>
      </dgm:t>
    </dgm:pt>
    <dgm:pt modelId="{6F7DDFC7-6CDD-4B5D-B40D-A810E39CDB0D}" type="parTrans" cxnId="{708F0A42-DD87-4065-ADD7-FFEEC2C870A4}">
      <dgm:prSet/>
      <dgm:spPr/>
      <dgm:t>
        <a:bodyPr/>
        <a:lstStyle/>
        <a:p>
          <a:endParaRPr lang="fr-FR" sz="7200"/>
        </a:p>
      </dgm:t>
    </dgm:pt>
    <dgm:pt modelId="{A112447F-B06E-465D-AB76-1E1C653DD519}" type="sibTrans" cxnId="{708F0A42-DD87-4065-ADD7-FFEEC2C870A4}">
      <dgm:prSet/>
      <dgm:spPr/>
      <dgm:t>
        <a:bodyPr/>
        <a:lstStyle/>
        <a:p>
          <a:endParaRPr lang="fr-FR" sz="7200"/>
        </a:p>
      </dgm:t>
    </dgm:pt>
    <dgm:pt modelId="{48FA3349-320B-4D65-B499-6DB7C051AED8}">
      <dgm:prSet phldrT="[Texte]" custT="1"/>
      <dgm:spPr>
        <a:xfrm>
          <a:off x="1393477" y="117127"/>
          <a:ext cx="870644" cy="870644"/>
        </a:xfrm>
        <a:solidFill>
          <a:srgbClr val="604878">
            <a:alpha val="50000"/>
            <a:hueOff val="-7009648"/>
            <a:satOff val="10306"/>
            <a:lumOff val="8824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23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Assistants </a:t>
          </a:r>
          <a:r>
            <a:rPr lang="fr-FR" sz="23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intelligents </a:t>
          </a:r>
          <a:endParaRPr lang="fr-FR" sz="23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5EFD416-0FB9-4885-904E-CE888F08E9FD}" type="parTrans" cxnId="{1F51A112-4E77-42A9-AE96-9551274ED18D}">
      <dgm:prSet/>
      <dgm:spPr/>
      <dgm:t>
        <a:bodyPr/>
        <a:lstStyle/>
        <a:p>
          <a:endParaRPr lang="fr-FR" sz="7200"/>
        </a:p>
      </dgm:t>
    </dgm:pt>
    <dgm:pt modelId="{D6A618A7-8C60-4332-B280-3D0F2F3AF1E3}" type="sibTrans" cxnId="{1F51A112-4E77-42A9-AE96-9551274ED18D}">
      <dgm:prSet/>
      <dgm:spPr/>
      <dgm:t>
        <a:bodyPr/>
        <a:lstStyle/>
        <a:p>
          <a:endParaRPr lang="fr-FR" sz="7200"/>
        </a:p>
      </dgm:t>
    </dgm:pt>
    <dgm:pt modelId="{FFCEAF93-72CC-4A67-AF23-43FBA476B7B8}">
      <dgm:prSet phldrT="[Texte]" custT="1"/>
      <dgm:spPr>
        <a:xfrm>
          <a:off x="2089993" y="117127"/>
          <a:ext cx="870644" cy="870644"/>
        </a:xfrm>
        <a:solidFill>
          <a:srgbClr val="604878">
            <a:alpha val="50000"/>
            <a:hueOff val="-10514473"/>
            <a:satOff val="15460"/>
            <a:lumOff val="13235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24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aide aux andicapes </a:t>
          </a:r>
        </a:p>
      </dgm:t>
    </dgm:pt>
    <dgm:pt modelId="{D43998B7-E186-43FE-B7A9-E75AD7F55D30}" type="parTrans" cxnId="{22C6B6B6-4956-4E3E-BD66-5B68259634B4}">
      <dgm:prSet/>
      <dgm:spPr/>
      <dgm:t>
        <a:bodyPr/>
        <a:lstStyle/>
        <a:p>
          <a:endParaRPr lang="fr-FR" sz="7200"/>
        </a:p>
      </dgm:t>
    </dgm:pt>
    <dgm:pt modelId="{795EB73C-C2D1-4D23-AEF8-EFBCF9442494}" type="sibTrans" cxnId="{22C6B6B6-4956-4E3E-BD66-5B68259634B4}">
      <dgm:prSet/>
      <dgm:spPr/>
      <dgm:t>
        <a:bodyPr/>
        <a:lstStyle/>
        <a:p>
          <a:endParaRPr lang="fr-FR" sz="7200"/>
        </a:p>
      </dgm:t>
    </dgm:pt>
    <dgm:pt modelId="{61783281-5E1B-4C7B-8EE0-66DC7F1BEA99}">
      <dgm:prSet phldrT="[Texte]" custT="1"/>
      <dgm:spPr>
        <a:xfrm>
          <a:off x="2786508" y="117127"/>
          <a:ext cx="870644" cy="870644"/>
        </a:xfrm>
        <a:solidFill>
          <a:srgbClr val="604878">
            <a:alpha val="50000"/>
            <a:hueOff val="-14019296"/>
            <a:satOff val="20613"/>
            <a:lumOff val="17647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23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Traitement de texte et traduction </a:t>
          </a:r>
        </a:p>
      </dgm:t>
    </dgm:pt>
    <dgm:pt modelId="{4E294205-DAE1-43D0-97EA-33EF1A682174}" type="parTrans" cxnId="{3294A0FB-DCFF-480D-A3F0-FF6925ACC982}">
      <dgm:prSet/>
      <dgm:spPr/>
      <dgm:t>
        <a:bodyPr/>
        <a:lstStyle/>
        <a:p>
          <a:endParaRPr lang="fr-FR" sz="7200"/>
        </a:p>
      </dgm:t>
    </dgm:pt>
    <dgm:pt modelId="{0AF61754-68FB-4916-B0B4-58DFB403F715}" type="sibTrans" cxnId="{3294A0FB-DCFF-480D-A3F0-FF6925ACC982}">
      <dgm:prSet/>
      <dgm:spPr/>
      <dgm:t>
        <a:bodyPr/>
        <a:lstStyle/>
        <a:p>
          <a:endParaRPr lang="fr-FR" sz="7200"/>
        </a:p>
      </dgm:t>
    </dgm:pt>
    <dgm:pt modelId="{5F857BA5-8BF1-46AC-B7D4-7262E372B4D3}" type="pres">
      <dgm:prSet presAssocID="{813C1386-BA1B-418F-B9D5-FD6EDF27FD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CE80B8F-90A1-413A-A5A1-E51EEBC3DBAD}" type="pres">
      <dgm:prSet presAssocID="{6C051D19-FF22-4B72-9E41-C3C2B840452B}" presName="Name5" presStyleLbl="venn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E6918D5C-4944-4046-A61F-0C83B4B8B436}" type="pres">
      <dgm:prSet presAssocID="{44435358-2FF9-4787-8B36-716674F385BF}" presName="space" presStyleCnt="0"/>
      <dgm:spPr/>
      <dgm:t>
        <a:bodyPr/>
        <a:lstStyle/>
        <a:p>
          <a:endParaRPr lang="fr-FR"/>
        </a:p>
      </dgm:t>
    </dgm:pt>
    <dgm:pt modelId="{567245DE-A697-49E9-A317-41EC882D8DC1}" type="pres">
      <dgm:prSet presAssocID="{65178831-E8FB-44AC-91CA-F86214E9BE0D}" presName="Name5" presStyleLbl="venn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D638224C-464A-490F-BD05-CA23C6F595E4}" type="pres">
      <dgm:prSet presAssocID="{A112447F-B06E-465D-AB76-1E1C653DD519}" presName="space" presStyleCnt="0"/>
      <dgm:spPr/>
      <dgm:t>
        <a:bodyPr/>
        <a:lstStyle/>
        <a:p>
          <a:endParaRPr lang="fr-FR"/>
        </a:p>
      </dgm:t>
    </dgm:pt>
    <dgm:pt modelId="{1ABB233E-9213-4367-B989-322B6BD82268}" type="pres">
      <dgm:prSet presAssocID="{48FA3349-320B-4D65-B499-6DB7C051AED8}" presName="Name5" presStyleLbl="venn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8B38EBB1-E6AB-4EE2-A8A8-302961B4DEE6}" type="pres">
      <dgm:prSet presAssocID="{D6A618A7-8C60-4332-B280-3D0F2F3AF1E3}" presName="space" presStyleCnt="0"/>
      <dgm:spPr/>
      <dgm:t>
        <a:bodyPr/>
        <a:lstStyle/>
        <a:p>
          <a:endParaRPr lang="fr-FR"/>
        </a:p>
      </dgm:t>
    </dgm:pt>
    <dgm:pt modelId="{8356FB4C-8FE7-4176-BC3C-A0F562257495}" type="pres">
      <dgm:prSet presAssocID="{FFCEAF93-72CC-4A67-AF23-43FBA476B7B8}" presName="Name5" presStyleLbl="venn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B86D5C5E-3BE6-47AC-9B99-44C584A52BF1}" type="pres">
      <dgm:prSet presAssocID="{795EB73C-C2D1-4D23-AEF8-EFBCF9442494}" presName="space" presStyleCnt="0"/>
      <dgm:spPr/>
      <dgm:t>
        <a:bodyPr/>
        <a:lstStyle/>
        <a:p>
          <a:endParaRPr lang="fr-FR"/>
        </a:p>
      </dgm:t>
    </dgm:pt>
    <dgm:pt modelId="{F70A5986-5903-40E2-BAC0-CB6ABAE114C9}" type="pres">
      <dgm:prSet presAssocID="{61783281-5E1B-4C7B-8EE0-66DC7F1BEA99}" presName="Name5" presStyleLbl="venn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</dgm:ptLst>
  <dgm:cxnLst>
    <dgm:cxn modelId="{C3C3988E-978A-4FB8-B8BE-51428E84ED2A}" srcId="{813C1386-BA1B-418F-B9D5-FD6EDF27FD04}" destId="{6C051D19-FF22-4B72-9E41-C3C2B840452B}" srcOrd="0" destOrd="0" parTransId="{E83883D4-2F11-4012-B0CE-C96B289E63F9}" sibTransId="{44435358-2FF9-4787-8B36-716674F385BF}"/>
    <dgm:cxn modelId="{2D77FB85-6E47-4A34-8924-63242A276A59}" type="presOf" srcId="{813C1386-BA1B-418F-B9D5-FD6EDF27FD04}" destId="{5F857BA5-8BF1-46AC-B7D4-7262E372B4D3}" srcOrd="0" destOrd="0" presId="urn:microsoft.com/office/officeart/2005/8/layout/venn3"/>
    <dgm:cxn modelId="{465400BB-1D6B-4999-99BF-4AEFB79F25AB}" type="presOf" srcId="{6C051D19-FF22-4B72-9E41-C3C2B840452B}" destId="{1CE80B8F-90A1-413A-A5A1-E51EEBC3DBAD}" srcOrd="0" destOrd="0" presId="urn:microsoft.com/office/officeart/2005/8/layout/venn3"/>
    <dgm:cxn modelId="{708F0A42-DD87-4065-ADD7-FFEEC2C870A4}" srcId="{813C1386-BA1B-418F-B9D5-FD6EDF27FD04}" destId="{65178831-E8FB-44AC-91CA-F86214E9BE0D}" srcOrd="1" destOrd="0" parTransId="{6F7DDFC7-6CDD-4B5D-B40D-A810E39CDB0D}" sibTransId="{A112447F-B06E-465D-AB76-1E1C653DD519}"/>
    <dgm:cxn modelId="{5D20F002-490D-455A-9D23-71CCFD5BAD09}" type="presOf" srcId="{61783281-5E1B-4C7B-8EE0-66DC7F1BEA99}" destId="{F70A5986-5903-40E2-BAC0-CB6ABAE114C9}" srcOrd="0" destOrd="0" presId="urn:microsoft.com/office/officeart/2005/8/layout/venn3"/>
    <dgm:cxn modelId="{EAF2A308-83FE-4085-9207-CE2DB03BC3B2}" type="presOf" srcId="{65178831-E8FB-44AC-91CA-F86214E9BE0D}" destId="{567245DE-A697-49E9-A317-41EC882D8DC1}" srcOrd="0" destOrd="0" presId="urn:microsoft.com/office/officeart/2005/8/layout/venn3"/>
    <dgm:cxn modelId="{1F51A112-4E77-42A9-AE96-9551274ED18D}" srcId="{813C1386-BA1B-418F-B9D5-FD6EDF27FD04}" destId="{48FA3349-320B-4D65-B499-6DB7C051AED8}" srcOrd="2" destOrd="0" parTransId="{E5EFD416-0FB9-4885-904E-CE888F08E9FD}" sibTransId="{D6A618A7-8C60-4332-B280-3D0F2F3AF1E3}"/>
    <dgm:cxn modelId="{3E5208AF-007D-4D1A-B55B-53BE839410A4}" type="presOf" srcId="{48FA3349-320B-4D65-B499-6DB7C051AED8}" destId="{1ABB233E-9213-4367-B989-322B6BD82268}" srcOrd="0" destOrd="0" presId="urn:microsoft.com/office/officeart/2005/8/layout/venn3"/>
    <dgm:cxn modelId="{22C6B6B6-4956-4E3E-BD66-5B68259634B4}" srcId="{813C1386-BA1B-418F-B9D5-FD6EDF27FD04}" destId="{FFCEAF93-72CC-4A67-AF23-43FBA476B7B8}" srcOrd="3" destOrd="0" parTransId="{D43998B7-E186-43FE-B7A9-E75AD7F55D30}" sibTransId="{795EB73C-C2D1-4D23-AEF8-EFBCF9442494}"/>
    <dgm:cxn modelId="{3294A0FB-DCFF-480D-A3F0-FF6925ACC982}" srcId="{813C1386-BA1B-418F-B9D5-FD6EDF27FD04}" destId="{61783281-5E1B-4C7B-8EE0-66DC7F1BEA99}" srcOrd="4" destOrd="0" parTransId="{4E294205-DAE1-43D0-97EA-33EF1A682174}" sibTransId="{0AF61754-68FB-4916-B0B4-58DFB403F715}"/>
    <dgm:cxn modelId="{4D97339A-3561-4FF0-B11F-05D0EF925794}" type="presOf" srcId="{FFCEAF93-72CC-4A67-AF23-43FBA476B7B8}" destId="{8356FB4C-8FE7-4176-BC3C-A0F562257495}" srcOrd="0" destOrd="0" presId="urn:microsoft.com/office/officeart/2005/8/layout/venn3"/>
    <dgm:cxn modelId="{6CCADA16-53E5-4965-82D3-FDB004131E97}" type="presParOf" srcId="{5F857BA5-8BF1-46AC-B7D4-7262E372B4D3}" destId="{1CE80B8F-90A1-413A-A5A1-E51EEBC3DBAD}" srcOrd="0" destOrd="0" presId="urn:microsoft.com/office/officeart/2005/8/layout/venn3"/>
    <dgm:cxn modelId="{ED1E21D7-9D30-4253-8D3A-55BD304BA594}" type="presParOf" srcId="{5F857BA5-8BF1-46AC-B7D4-7262E372B4D3}" destId="{E6918D5C-4944-4046-A61F-0C83B4B8B436}" srcOrd="1" destOrd="0" presId="urn:microsoft.com/office/officeart/2005/8/layout/venn3"/>
    <dgm:cxn modelId="{3D544958-ECEE-40A1-A4B1-89D8A60B27E2}" type="presParOf" srcId="{5F857BA5-8BF1-46AC-B7D4-7262E372B4D3}" destId="{567245DE-A697-49E9-A317-41EC882D8DC1}" srcOrd="2" destOrd="0" presId="urn:microsoft.com/office/officeart/2005/8/layout/venn3"/>
    <dgm:cxn modelId="{90074DFA-9411-45F5-A159-1178C5DFA955}" type="presParOf" srcId="{5F857BA5-8BF1-46AC-B7D4-7262E372B4D3}" destId="{D638224C-464A-490F-BD05-CA23C6F595E4}" srcOrd="3" destOrd="0" presId="urn:microsoft.com/office/officeart/2005/8/layout/venn3"/>
    <dgm:cxn modelId="{4B9F84E4-254A-43F3-8199-502EEDE1DA80}" type="presParOf" srcId="{5F857BA5-8BF1-46AC-B7D4-7262E372B4D3}" destId="{1ABB233E-9213-4367-B989-322B6BD82268}" srcOrd="4" destOrd="0" presId="urn:microsoft.com/office/officeart/2005/8/layout/venn3"/>
    <dgm:cxn modelId="{0CE028FB-52BD-410E-A1DC-248777CC1FBF}" type="presParOf" srcId="{5F857BA5-8BF1-46AC-B7D4-7262E372B4D3}" destId="{8B38EBB1-E6AB-4EE2-A8A8-302961B4DEE6}" srcOrd="5" destOrd="0" presId="urn:microsoft.com/office/officeart/2005/8/layout/venn3"/>
    <dgm:cxn modelId="{9B3FC550-88AF-491C-B5D4-F00563594347}" type="presParOf" srcId="{5F857BA5-8BF1-46AC-B7D4-7262E372B4D3}" destId="{8356FB4C-8FE7-4176-BC3C-A0F562257495}" srcOrd="6" destOrd="0" presId="urn:microsoft.com/office/officeart/2005/8/layout/venn3"/>
    <dgm:cxn modelId="{14EA7C77-041B-4CB4-BAB8-E5BA2F59C079}" type="presParOf" srcId="{5F857BA5-8BF1-46AC-B7D4-7262E372B4D3}" destId="{B86D5C5E-3BE6-47AC-9B99-44C584A52BF1}" srcOrd="7" destOrd="0" presId="urn:microsoft.com/office/officeart/2005/8/layout/venn3"/>
    <dgm:cxn modelId="{9BE580FE-ACAD-4FB2-93FF-EE4988211E0E}" type="presParOf" srcId="{5F857BA5-8BF1-46AC-B7D4-7262E372B4D3}" destId="{F70A5986-5903-40E2-BAC0-CB6ABAE114C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6FA0506-20DE-48B4-B24B-2820EB27F525}" type="doc">
      <dgm:prSet loTypeId="urn:microsoft.com/office/officeart/2008/layout/PictureStrips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fr-FR"/>
        </a:p>
      </dgm:t>
    </dgm:pt>
    <dgm:pt modelId="{722FAA7A-9002-4063-B451-09EFBF0A025B}">
      <dgm:prSet phldrT="[Texte]"/>
      <dgm:spPr>
        <a:blipFill rotWithShape="1">
          <a:blip xmlns:r="http://schemas.openxmlformats.org/officeDocument/2006/relationships" r:embed="rId1"/>
          <a:stretch>
            <a:fillRect t="-2000" b="-6000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28160A7-90D8-4DC6-8FA1-197F509DC98C}" type="parTrans" cxnId="{76E8EA98-E14D-49CA-953C-D02D3FF870DC}">
      <dgm:prSet/>
      <dgm:spPr/>
      <dgm:t>
        <a:bodyPr/>
        <a:lstStyle/>
        <a:p>
          <a:endParaRPr lang="fr-FR"/>
        </a:p>
      </dgm:t>
    </dgm:pt>
    <dgm:pt modelId="{4B96A3DB-C175-4D64-B2E1-02D450EA3823}" type="sibTrans" cxnId="{76E8EA98-E14D-49CA-953C-D02D3FF870DC}">
      <dgm:prSet/>
      <dgm:spPr/>
      <dgm:t>
        <a:bodyPr/>
        <a:lstStyle/>
        <a:p>
          <a:endParaRPr lang="fr-FR"/>
        </a:p>
      </dgm:t>
    </dgm:pt>
    <dgm:pt modelId="{42D60602-AD68-4DC3-9FC9-E04F025E395D}">
      <dgm:prSet phldrT="[Texte]"/>
      <dgm:spPr/>
      <dgm:t>
        <a:bodyPr/>
        <a:lstStyle/>
        <a:p>
          <a:r>
            <a:rPr lang="fr-FR" dirty="0" smtClean="0"/>
            <a:t>A partir d’un élément du vecteur produit par l’encodeur à chaque intervalle de temps𝑡. Le décodeur produit la sortie 𝑦 </a:t>
          </a:r>
          <a:endParaRPr lang="fr-FR" dirty="0"/>
        </a:p>
      </dgm:t>
    </dgm:pt>
    <dgm:pt modelId="{801A7675-CCD5-4BC2-A562-21D242F5F9AC}" type="parTrans" cxnId="{1E2C438D-CCFB-49E4-8E10-85A918D00079}">
      <dgm:prSet/>
      <dgm:spPr/>
      <dgm:t>
        <a:bodyPr/>
        <a:lstStyle/>
        <a:p>
          <a:endParaRPr lang="fr-FR"/>
        </a:p>
      </dgm:t>
    </dgm:pt>
    <dgm:pt modelId="{A13B8000-05E6-4868-8548-4E09FA9B42C7}" type="sibTrans" cxnId="{1E2C438D-CCFB-49E4-8E10-85A918D00079}">
      <dgm:prSet/>
      <dgm:spPr/>
      <dgm:t>
        <a:bodyPr/>
        <a:lstStyle/>
        <a:p>
          <a:endParaRPr lang="fr-FR"/>
        </a:p>
      </dgm:t>
    </dgm:pt>
    <dgm:pt modelId="{9163AE1F-2B2B-4E22-B164-680056F02143}" type="pres">
      <dgm:prSet presAssocID="{16FA0506-20DE-48B4-B24B-2820EB27F525}" presName="Name0" presStyleCnt="0">
        <dgm:presLayoutVars>
          <dgm:dir/>
          <dgm:resizeHandles val="exact"/>
        </dgm:presLayoutVars>
      </dgm:prSet>
      <dgm:spPr/>
    </dgm:pt>
    <dgm:pt modelId="{3F4A994E-3B75-4B8C-BB6A-8D2CAB6A3655}" type="pres">
      <dgm:prSet presAssocID="{722FAA7A-9002-4063-B451-09EFBF0A025B}" presName="composite" presStyleCnt="0"/>
      <dgm:spPr/>
    </dgm:pt>
    <dgm:pt modelId="{8DD605AD-B5F0-4DB3-A924-958F6433EFEC}" type="pres">
      <dgm:prSet presAssocID="{722FAA7A-9002-4063-B451-09EFBF0A025B}" presName="rect1" presStyleLbl="trAlignAcc1" presStyleIdx="0" presStyleCnt="2" custScaleX="1388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0AA8BC-DEBF-4070-AA5D-823C4AE036F4}" type="pres">
      <dgm:prSet presAssocID="{722FAA7A-9002-4063-B451-09EFBF0A025B}" presName="rect2" presStyleLbl="fgImgPlace1" presStyleIdx="0" presStyleCnt="2" custLinFactNeighborX="-85496" custLinFactNeighborY="1459"/>
      <dgm:spPr>
        <a:solidFill>
          <a:schemeClr val="tx2">
            <a:lumMod val="20000"/>
            <a:lumOff val="80000"/>
            <a:alpha val="90000"/>
          </a:schemeClr>
        </a:solidFill>
      </dgm:spPr>
    </dgm:pt>
    <dgm:pt modelId="{D9C9CCDF-E98B-4426-BC49-BD158CF6B0B7}" type="pres">
      <dgm:prSet presAssocID="{4B96A3DB-C175-4D64-B2E1-02D450EA3823}" presName="sibTrans" presStyleCnt="0"/>
      <dgm:spPr/>
    </dgm:pt>
    <dgm:pt modelId="{882400B8-7C9A-4B99-A913-24E0BAF034CC}" type="pres">
      <dgm:prSet presAssocID="{42D60602-AD68-4DC3-9FC9-E04F025E395D}" presName="composite" presStyleCnt="0"/>
      <dgm:spPr/>
    </dgm:pt>
    <dgm:pt modelId="{8645F2D3-2798-442E-833B-439B06EA74EA}" type="pres">
      <dgm:prSet presAssocID="{42D60602-AD68-4DC3-9FC9-E04F025E395D}" presName="rect1" presStyleLbl="trAlignAcc1" presStyleIdx="1" presStyleCnt="2" custScaleX="1388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E1BDC5-CEB2-4A05-B8B1-C7161B3D5108}" type="pres">
      <dgm:prSet presAssocID="{42D60602-AD68-4DC3-9FC9-E04F025E395D}" presName="rect2" presStyleLbl="fgImgPlace1" presStyleIdx="1" presStyleCnt="2" custLinFactNeighborX="-85496" custLinFactNeighborY="1459"/>
      <dgm:spPr>
        <a:solidFill>
          <a:schemeClr val="accent6">
            <a:lumMod val="20000"/>
            <a:lumOff val="80000"/>
            <a:alpha val="50000"/>
          </a:schemeClr>
        </a:solidFill>
      </dgm:spPr>
    </dgm:pt>
  </dgm:ptLst>
  <dgm:cxnLst>
    <dgm:cxn modelId="{76E8EA98-E14D-49CA-953C-D02D3FF870DC}" srcId="{16FA0506-20DE-48B4-B24B-2820EB27F525}" destId="{722FAA7A-9002-4063-B451-09EFBF0A025B}" srcOrd="0" destOrd="0" parTransId="{028160A7-90D8-4DC6-8FA1-197F509DC98C}" sibTransId="{4B96A3DB-C175-4D64-B2E1-02D450EA3823}"/>
    <dgm:cxn modelId="{FD514A8A-4543-4F16-B79A-375E7E927844}" type="presOf" srcId="{722FAA7A-9002-4063-B451-09EFBF0A025B}" destId="{8DD605AD-B5F0-4DB3-A924-958F6433EFEC}" srcOrd="0" destOrd="0" presId="urn:microsoft.com/office/officeart/2008/layout/PictureStrips"/>
    <dgm:cxn modelId="{4023DA52-036E-4E52-B2F0-62BF89EC80F4}" type="presOf" srcId="{42D60602-AD68-4DC3-9FC9-E04F025E395D}" destId="{8645F2D3-2798-442E-833B-439B06EA74EA}" srcOrd="0" destOrd="0" presId="urn:microsoft.com/office/officeart/2008/layout/PictureStrips"/>
    <dgm:cxn modelId="{6713DCB7-F43D-4FDF-85D1-5FE0F70478B7}" type="presOf" srcId="{16FA0506-20DE-48B4-B24B-2820EB27F525}" destId="{9163AE1F-2B2B-4E22-B164-680056F02143}" srcOrd="0" destOrd="0" presId="urn:microsoft.com/office/officeart/2008/layout/PictureStrips"/>
    <dgm:cxn modelId="{1E2C438D-CCFB-49E4-8E10-85A918D00079}" srcId="{16FA0506-20DE-48B4-B24B-2820EB27F525}" destId="{42D60602-AD68-4DC3-9FC9-E04F025E395D}" srcOrd="1" destOrd="0" parTransId="{801A7675-CCD5-4BC2-A562-21D242F5F9AC}" sibTransId="{A13B8000-05E6-4868-8548-4E09FA9B42C7}"/>
    <dgm:cxn modelId="{DD0D6689-72C1-4736-9F34-A341914DD305}" type="presParOf" srcId="{9163AE1F-2B2B-4E22-B164-680056F02143}" destId="{3F4A994E-3B75-4B8C-BB6A-8D2CAB6A3655}" srcOrd="0" destOrd="0" presId="urn:microsoft.com/office/officeart/2008/layout/PictureStrips"/>
    <dgm:cxn modelId="{4549164C-FADC-4863-A272-D492CE6C2345}" type="presParOf" srcId="{3F4A994E-3B75-4B8C-BB6A-8D2CAB6A3655}" destId="{8DD605AD-B5F0-4DB3-A924-958F6433EFEC}" srcOrd="0" destOrd="0" presId="urn:microsoft.com/office/officeart/2008/layout/PictureStrips"/>
    <dgm:cxn modelId="{C8F4C377-6705-406D-BD15-7B641D1E1FC5}" type="presParOf" srcId="{3F4A994E-3B75-4B8C-BB6A-8D2CAB6A3655}" destId="{B00AA8BC-DEBF-4070-AA5D-823C4AE036F4}" srcOrd="1" destOrd="0" presId="urn:microsoft.com/office/officeart/2008/layout/PictureStrips"/>
    <dgm:cxn modelId="{6A4251BC-445A-417C-B70A-410EF687C156}" type="presParOf" srcId="{9163AE1F-2B2B-4E22-B164-680056F02143}" destId="{D9C9CCDF-E98B-4426-BC49-BD158CF6B0B7}" srcOrd="1" destOrd="0" presId="urn:microsoft.com/office/officeart/2008/layout/PictureStrips"/>
    <dgm:cxn modelId="{EF354E03-3DF3-4C7C-9279-4FAE8CCB97E3}" type="presParOf" srcId="{9163AE1F-2B2B-4E22-B164-680056F02143}" destId="{882400B8-7C9A-4B99-A913-24E0BAF034CC}" srcOrd="2" destOrd="0" presId="urn:microsoft.com/office/officeart/2008/layout/PictureStrips"/>
    <dgm:cxn modelId="{8F616B67-8BA4-4567-A30F-D02B2B682E4F}" type="presParOf" srcId="{882400B8-7C9A-4B99-A913-24E0BAF034CC}" destId="{8645F2D3-2798-442E-833B-439B06EA74EA}" srcOrd="0" destOrd="0" presId="urn:microsoft.com/office/officeart/2008/layout/PictureStrips"/>
    <dgm:cxn modelId="{D3E75624-4BE7-4157-B8BC-EEC59EB78C50}" type="presParOf" srcId="{882400B8-7C9A-4B99-A913-24E0BAF034CC}" destId="{7CE1BDC5-CEB2-4A05-B8B1-C7161B3D510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CEA09D-F1F1-418E-8465-1110E18D27F8}" type="doc">
      <dgm:prSet loTypeId="urn:microsoft.com/office/officeart/2005/8/layout/process2" loCatId="process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43C8C91B-127F-452F-83ED-7C317F7E40F1}">
      <dgm:prSet phldrT="[Texte]"/>
      <dgm:spPr/>
      <dgm:t>
        <a:bodyPr/>
        <a:lstStyle/>
        <a:p>
          <a:r>
            <a:rPr lang="fr-FR" b="1" smtClean="0">
              <a:effectLst/>
              <a:latin typeface="Times New Roman"/>
              <a:ea typeface="Calibri"/>
              <a:cs typeface="Times New Roman"/>
            </a:rPr>
            <a:t>X = ( x1,…,xt)</a:t>
          </a:r>
          <a:endParaRPr lang="fr-FR" b="1" dirty="0"/>
        </a:p>
      </dgm:t>
    </dgm:pt>
    <dgm:pt modelId="{89C60420-BBF5-47DE-A53A-D0F0618DDAA8}" type="parTrans" cxnId="{B7AA55B5-6827-45EA-AA2F-2DC33358667C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D3BCBCFE-31E2-4774-A148-5DED285E0608}" type="sibTrans" cxnId="{B7AA55B5-6827-45EA-AA2F-2DC33358667C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620FF0BF-9C7C-46D8-9FFA-968B74207455}">
      <dgm:prSet phldrT="[Texte]"/>
      <dgm:spPr/>
      <dgm:t>
        <a:bodyPr/>
        <a:lstStyle/>
        <a:p>
          <a:r>
            <a:rPr lang="fr-FR" b="1" smtClean="0">
              <a:effectLst/>
              <a:latin typeface="Times New Roman"/>
              <a:ea typeface="Calibri"/>
              <a:cs typeface="Times New Roman"/>
            </a:rPr>
            <a:t>LISTEN (X)</a:t>
          </a:r>
          <a:endParaRPr lang="fr-FR" b="1" dirty="0"/>
        </a:p>
      </dgm:t>
    </dgm:pt>
    <dgm:pt modelId="{17F7B699-39C2-4F10-8EFB-A00A6C064E02}" type="parTrans" cxnId="{E964BA3E-1A99-4054-A15D-E816B18F8488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C2B8D9D3-F51D-4A67-ACA5-EF84B5E6A918}" type="sibTrans" cxnId="{E964BA3E-1A99-4054-A15D-E816B18F8488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5A61B2A6-F2E9-43CB-9DAF-BB86BA5AD69B}">
      <dgm:prSet phldrT="[Texte]"/>
      <dgm:spPr/>
      <dgm:t>
        <a:bodyPr/>
        <a:lstStyle/>
        <a:p>
          <a:r>
            <a:rPr lang="fr-FR" b="1" smtClean="0">
              <a:effectLst/>
              <a:latin typeface="Times New Roman"/>
              <a:ea typeface="Calibri"/>
              <a:cs typeface="Times New Roman"/>
            </a:rPr>
            <a:t>h = (h1,…,hU) , U ≤ T</a:t>
          </a:r>
          <a:endParaRPr lang="fr-FR" b="1" dirty="0"/>
        </a:p>
      </dgm:t>
    </dgm:pt>
    <dgm:pt modelId="{A3AB11DB-6631-4F17-834E-7D1A0C720507}" type="parTrans" cxnId="{C55C739B-F237-454D-B699-A6ABE0FCC5FB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0DF3D821-E4C1-4EE0-B939-5EE0B83B33F4}" type="sibTrans" cxnId="{C55C739B-F237-454D-B699-A6ABE0FCC5FB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FD3971C4-5795-4633-B3D7-10A5CAA8285B}">
      <dgm:prSet phldrT="[Texte]"/>
      <dgm:spPr/>
      <dgm:t>
        <a:bodyPr/>
        <a:lstStyle/>
        <a:p>
          <a:r>
            <a:rPr lang="en-US" b="1" smtClean="0">
              <a:effectLst/>
              <a:latin typeface="Times New Roman"/>
              <a:ea typeface="Calibri"/>
              <a:cs typeface="Times New Roman"/>
            </a:rPr>
            <a:t>AttendAndSpell (h,Y) = P(y|x)</a:t>
          </a:r>
          <a:endParaRPr lang="fr-FR" b="1" dirty="0"/>
        </a:p>
      </dgm:t>
    </dgm:pt>
    <dgm:pt modelId="{74C04BE9-653C-4472-AA70-0CA7FED2672A}" type="parTrans" cxnId="{E6FE9C91-0170-4A39-9EB3-3E59550FDD3A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F58B860F-C312-4900-886E-3A29B8FA49C5}" type="sibTrans" cxnId="{E6FE9C91-0170-4A39-9EB3-3E59550FDD3A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7FBE4645-2C87-4260-A0F0-92441200F898}">
      <dgm:prSet phldrT="[Texte]"/>
      <dgm:spPr/>
      <dgm:t>
        <a:bodyPr/>
        <a:lstStyle/>
        <a:p>
          <a:r>
            <a:rPr lang="fr-FR" b="1" smtClean="0">
              <a:effectLst/>
              <a:latin typeface="Times New Roman"/>
              <a:ea typeface="Calibri"/>
              <a:cs typeface="Times New Roman"/>
            </a:rPr>
            <a:t>Y = ( y1,…,yt)</a:t>
          </a:r>
          <a:endParaRPr lang="fr-FR" b="1" dirty="0"/>
        </a:p>
      </dgm:t>
    </dgm:pt>
    <dgm:pt modelId="{08EE75FC-70C3-4230-BC5A-E6DEDE8FA03F}" type="parTrans" cxnId="{B5B08A2E-4DAF-4237-8222-C6471B304DD9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0A7D81DC-8C31-451E-B93C-617752D4807F}" type="sibTrans" cxnId="{B5B08A2E-4DAF-4237-8222-C6471B304DD9}">
      <dgm:prSet/>
      <dgm:spPr/>
      <dgm:t>
        <a:bodyPr/>
        <a:lstStyle/>
        <a:p>
          <a:endParaRPr lang="fr-FR" b="1">
            <a:solidFill>
              <a:srgbClr val="002060"/>
            </a:solidFill>
          </a:endParaRPr>
        </a:p>
      </dgm:t>
    </dgm:pt>
    <dgm:pt modelId="{21797FDE-39D1-4F23-9F9B-22DCA0385C2A}" type="pres">
      <dgm:prSet presAssocID="{B3CEA09D-F1F1-418E-8465-1110E18D27F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1820AB0-04C3-49FE-AB6E-0876019B5F99}" type="pres">
      <dgm:prSet presAssocID="{43C8C91B-127F-452F-83ED-7C317F7E40F1}" presName="node" presStyleLbl="node1" presStyleIdx="0" presStyleCnt="5" custScaleX="1395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A9F66D-0EEB-49B4-8A40-CD5C6DEE87E5}" type="pres">
      <dgm:prSet presAssocID="{D3BCBCFE-31E2-4774-A148-5DED285E0608}" presName="sibTrans" presStyleLbl="sibTrans2D1" presStyleIdx="0" presStyleCnt="4"/>
      <dgm:spPr/>
      <dgm:t>
        <a:bodyPr/>
        <a:lstStyle/>
        <a:p>
          <a:endParaRPr lang="fr-FR"/>
        </a:p>
      </dgm:t>
    </dgm:pt>
    <dgm:pt modelId="{6E8C3B73-A281-435B-8E8D-0E9025D865BA}" type="pres">
      <dgm:prSet presAssocID="{D3BCBCFE-31E2-4774-A148-5DED285E0608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D09C1F84-6E39-4A20-850C-0B447915E99B}" type="pres">
      <dgm:prSet presAssocID="{620FF0BF-9C7C-46D8-9FFA-968B74207455}" presName="node" presStyleLbl="node1" presStyleIdx="1" presStyleCnt="5" custScaleX="1395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0C7D0-2D75-4D54-A7DA-6E05E529B093}" type="pres">
      <dgm:prSet presAssocID="{C2B8D9D3-F51D-4A67-ACA5-EF84B5E6A918}" presName="sibTrans" presStyleLbl="sibTrans2D1" presStyleIdx="1" presStyleCnt="4"/>
      <dgm:spPr/>
      <dgm:t>
        <a:bodyPr/>
        <a:lstStyle/>
        <a:p>
          <a:endParaRPr lang="fr-FR"/>
        </a:p>
      </dgm:t>
    </dgm:pt>
    <dgm:pt modelId="{F99E8261-A1D9-4160-A504-B7382C69A7B0}" type="pres">
      <dgm:prSet presAssocID="{C2B8D9D3-F51D-4A67-ACA5-EF84B5E6A918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8B862851-CBC4-41F9-AF3A-DA9DFC9F2BB3}" type="pres">
      <dgm:prSet presAssocID="{5A61B2A6-F2E9-43CB-9DAF-BB86BA5AD69B}" presName="node" presStyleLbl="node1" presStyleIdx="2" presStyleCnt="5" custScaleX="1395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BC1A70-71F8-407B-BE89-6D724F7EC728}" type="pres">
      <dgm:prSet presAssocID="{0DF3D821-E4C1-4EE0-B939-5EE0B83B33F4}" presName="sibTrans" presStyleLbl="sibTrans2D1" presStyleIdx="2" presStyleCnt="4"/>
      <dgm:spPr/>
      <dgm:t>
        <a:bodyPr/>
        <a:lstStyle/>
        <a:p>
          <a:endParaRPr lang="fr-FR"/>
        </a:p>
      </dgm:t>
    </dgm:pt>
    <dgm:pt modelId="{A623C298-422B-4975-9767-9495C031E6D7}" type="pres">
      <dgm:prSet presAssocID="{0DF3D821-E4C1-4EE0-B939-5EE0B83B33F4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3CF10A59-BF3C-4939-B2C0-25642298D7C2}" type="pres">
      <dgm:prSet presAssocID="{FD3971C4-5795-4633-B3D7-10A5CAA8285B}" presName="node" presStyleLbl="node1" presStyleIdx="3" presStyleCnt="5" custScaleX="1395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00DAC6-7127-4056-888E-7113D6C7D1B7}" type="pres">
      <dgm:prSet presAssocID="{F58B860F-C312-4900-886E-3A29B8FA49C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F5745352-BEB9-4F7A-80F0-4AD45C9018EC}" type="pres">
      <dgm:prSet presAssocID="{F58B860F-C312-4900-886E-3A29B8FA49C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C4A733CF-FFD6-4815-AAF1-73C49D5615FD}" type="pres">
      <dgm:prSet presAssocID="{7FBE4645-2C87-4260-A0F0-92441200F898}" presName="node" presStyleLbl="node1" presStyleIdx="4" presStyleCnt="5" custScaleX="1395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AA55B5-6827-45EA-AA2F-2DC33358667C}" srcId="{B3CEA09D-F1F1-418E-8465-1110E18D27F8}" destId="{43C8C91B-127F-452F-83ED-7C317F7E40F1}" srcOrd="0" destOrd="0" parTransId="{89C60420-BBF5-47DE-A53A-D0F0618DDAA8}" sibTransId="{D3BCBCFE-31E2-4774-A148-5DED285E0608}"/>
    <dgm:cxn modelId="{A08572A0-9582-4E8A-8862-EC41755F9149}" type="presOf" srcId="{7FBE4645-2C87-4260-A0F0-92441200F898}" destId="{C4A733CF-FFD6-4815-AAF1-73C49D5615FD}" srcOrd="0" destOrd="0" presId="urn:microsoft.com/office/officeart/2005/8/layout/process2"/>
    <dgm:cxn modelId="{C55C739B-F237-454D-B699-A6ABE0FCC5FB}" srcId="{B3CEA09D-F1F1-418E-8465-1110E18D27F8}" destId="{5A61B2A6-F2E9-43CB-9DAF-BB86BA5AD69B}" srcOrd="2" destOrd="0" parTransId="{A3AB11DB-6631-4F17-834E-7D1A0C720507}" sibTransId="{0DF3D821-E4C1-4EE0-B939-5EE0B83B33F4}"/>
    <dgm:cxn modelId="{A523F6AF-C356-42A0-98F6-1E4F386901B4}" type="presOf" srcId="{F58B860F-C312-4900-886E-3A29B8FA49C5}" destId="{1A00DAC6-7127-4056-888E-7113D6C7D1B7}" srcOrd="0" destOrd="0" presId="urn:microsoft.com/office/officeart/2005/8/layout/process2"/>
    <dgm:cxn modelId="{ACC23C80-5236-4076-AD13-93918583059D}" type="presOf" srcId="{620FF0BF-9C7C-46D8-9FFA-968B74207455}" destId="{D09C1F84-6E39-4A20-850C-0B447915E99B}" srcOrd="0" destOrd="0" presId="urn:microsoft.com/office/officeart/2005/8/layout/process2"/>
    <dgm:cxn modelId="{FF75B1AF-AF98-4518-85D8-6A802C246AD1}" type="presOf" srcId="{C2B8D9D3-F51D-4A67-ACA5-EF84B5E6A918}" destId="{F99E8261-A1D9-4160-A504-B7382C69A7B0}" srcOrd="1" destOrd="0" presId="urn:microsoft.com/office/officeart/2005/8/layout/process2"/>
    <dgm:cxn modelId="{B5B08A2E-4DAF-4237-8222-C6471B304DD9}" srcId="{B3CEA09D-F1F1-418E-8465-1110E18D27F8}" destId="{7FBE4645-2C87-4260-A0F0-92441200F898}" srcOrd="4" destOrd="0" parTransId="{08EE75FC-70C3-4230-BC5A-E6DEDE8FA03F}" sibTransId="{0A7D81DC-8C31-451E-B93C-617752D4807F}"/>
    <dgm:cxn modelId="{DA6DDF36-5CF2-45FD-9EAF-F1E7F69A8E74}" type="presOf" srcId="{C2B8D9D3-F51D-4A67-ACA5-EF84B5E6A918}" destId="{B060C7D0-2D75-4D54-A7DA-6E05E529B093}" srcOrd="0" destOrd="0" presId="urn:microsoft.com/office/officeart/2005/8/layout/process2"/>
    <dgm:cxn modelId="{006113BA-9851-44FB-AB6B-EFF5DFC097E0}" type="presOf" srcId="{D3BCBCFE-31E2-4774-A148-5DED285E0608}" destId="{6E8C3B73-A281-435B-8E8D-0E9025D865BA}" srcOrd="1" destOrd="0" presId="urn:microsoft.com/office/officeart/2005/8/layout/process2"/>
    <dgm:cxn modelId="{1BCCE055-E85B-48A2-BF5F-77E409562CCE}" type="presOf" srcId="{0DF3D821-E4C1-4EE0-B939-5EE0B83B33F4}" destId="{A623C298-422B-4975-9767-9495C031E6D7}" srcOrd="1" destOrd="0" presId="urn:microsoft.com/office/officeart/2005/8/layout/process2"/>
    <dgm:cxn modelId="{F28120DE-4A30-43D6-8079-9D9C40CFD83A}" type="presOf" srcId="{FD3971C4-5795-4633-B3D7-10A5CAA8285B}" destId="{3CF10A59-BF3C-4939-B2C0-25642298D7C2}" srcOrd="0" destOrd="0" presId="urn:microsoft.com/office/officeart/2005/8/layout/process2"/>
    <dgm:cxn modelId="{DC4C46F8-F157-417C-A128-C578CE2BBFB4}" type="presOf" srcId="{B3CEA09D-F1F1-418E-8465-1110E18D27F8}" destId="{21797FDE-39D1-4F23-9F9B-22DCA0385C2A}" srcOrd="0" destOrd="0" presId="urn:microsoft.com/office/officeart/2005/8/layout/process2"/>
    <dgm:cxn modelId="{BB093D6C-662D-474C-9620-411E4AF4DF73}" type="presOf" srcId="{0DF3D821-E4C1-4EE0-B939-5EE0B83B33F4}" destId="{83BC1A70-71F8-407B-BE89-6D724F7EC728}" srcOrd="0" destOrd="0" presId="urn:microsoft.com/office/officeart/2005/8/layout/process2"/>
    <dgm:cxn modelId="{BD3FECD8-57FD-457F-B322-4E27EBB32C82}" type="presOf" srcId="{43C8C91B-127F-452F-83ED-7C317F7E40F1}" destId="{81820AB0-04C3-49FE-AB6E-0876019B5F99}" srcOrd="0" destOrd="0" presId="urn:microsoft.com/office/officeart/2005/8/layout/process2"/>
    <dgm:cxn modelId="{A1917CAB-1F97-440A-830E-D2D11B1DB4F1}" type="presOf" srcId="{D3BCBCFE-31E2-4774-A148-5DED285E0608}" destId="{C4A9F66D-0EEB-49B4-8A40-CD5C6DEE87E5}" srcOrd="0" destOrd="0" presId="urn:microsoft.com/office/officeart/2005/8/layout/process2"/>
    <dgm:cxn modelId="{E964BA3E-1A99-4054-A15D-E816B18F8488}" srcId="{B3CEA09D-F1F1-418E-8465-1110E18D27F8}" destId="{620FF0BF-9C7C-46D8-9FFA-968B74207455}" srcOrd="1" destOrd="0" parTransId="{17F7B699-39C2-4F10-8EFB-A00A6C064E02}" sibTransId="{C2B8D9D3-F51D-4A67-ACA5-EF84B5E6A918}"/>
    <dgm:cxn modelId="{D27D5F9C-2A31-42A9-AEE6-61F05DDBD83A}" type="presOf" srcId="{F58B860F-C312-4900-886E-3A29B8FA49C5}" destId="{F5745352-BEB9-4F7A-80F0-4AD45C9018EC}" srcOrd="1" destOrd="0" presId="urn:microsoft.com/office/officeart/2005/8/layout/process2"/>
    <dgm:cxn modelId="{3AA6EB88-E53C-4FA5-A7C7-31F21B1AEF32}" type="presOf" srcId="{5A61B2A6-F2E9-43CB-9DAF-BB86BA5AD69B}" destId="{8B862851-CBC4-41F9-AF3A-DA9DFC9F2BB3}" srcOrd="0" destOrd="0" presId="urn:microsoft.com/office/officeart/2005/8/layout/process2"/>
    <dgm:cxn modelId="{E6FE9C91-0170-4A39-9EB3-3E59550FDD3A}" srcId="{B3CEA09D-F1F1-418E-8465-1110E18D27F8}" destId="{FD3971C4-5795-4633-B3D7-10A5CAA8285B}" srcOrd="3" destOrd="0" parTransId="{74C04BE9-653C-4472-AA70-0CA7FED2672A}" sibTransId="{F58B860F-C312-4900-886E-3A29B8FA49C5}"/>
    <dgm:cxn modelId="{895EA643-4B85-4486-831F-DB1D5C426B6D}" type="presParOf" srcId="{21797FDE-39D1-4F23-9F9B-22DCA0385C2A}" destId="{81820AB0-04C3-49FE-AB6E-0876019B5F99}" srcOrd="0" destOrd="0" presId="urn:microsoft.com/office/officeart/2005/8/layout/process2"/>
    <dgm:cxn modelId="{03EA09BD-C0FF-4A79-9183-E851492BB657}" type="presParOf" srcId="{21797FDE-39D1-4F23-9F9B-22DCA0385C2A}" destId="{C4A9F66D-0EEB-49B4-8A40-CD5C6DEE87E5}" srcOrd="1" destOrd="0" presId="urn:microsoft.com/office/officeart/2005/8/layout/process2"/>
    <dgm:cxn modelId="{79112B42-8268-47B4-BF5E-F87C28D3EE41}" type="presParOf" srcId="{C4A9F66D-0EEB-49B4-8A40-CD5C6DEE87E5}" destId="{6E8C3B73-A281-435B-8E8D-0E9025D865BA}" srcOrd="0" destOrd="0" presId="urn:microsoft.com/office/officeart/2005/8/layout/process2"/>
    <dgm:cxn modelId="{97D6898E-2F51-4BE9-9367-56D4DF46D5DF}" type="presParOf" srcId="{21797FDE-39D1-4F23-9F9B-22DCA0385C2A}" destId="{D09C1F84-6E39-4A20-850C-0B447915E99B}" srcOrd="2" destOrd="0" presId="urn:microsoft.com/office/officeart/2005/8/layout/process2"/>
    <dgm:cxn modelId="{A6911FF5-98AD-4A57-8A6F-AC5F66A5236E}" type="presParOf" srcId="{21797FDE-39D1-4F23-9F9B-22DCA0385C2A}" destId="{B060C7D0-2D75-4D54-A7DA-6E05E529B093}" srcOrd="3" destOrd="0" presId="urn:microsoft.com/office/officeart/2005/8/layout/process2"/>
    <dgm:cxn modelId="{415D57D1-8624-4F1F-9B60-13A991550740}" type="presParOf" srcId="{B060C7D0-2D75-4D54-A7DA-6E05E529B093}" destId="{F99E8261-A1D9-4160-A504-B7382C69A7B0}" srcOrd="0" destOrd="0" presId="urn:microsoft.com/office/officeart/2005/8/layout/process2"/>
    <dgm:cxn modelId="{ADF087D2-2BDC-40C4-B817-A05988E78FF5}" type="presParOf" srcId="{21797FDE-39D1-4F23-9F9B-22DCA0385C2A}" destId="{8B862851-CBC4-41F9-AF3A-DA9DFC9F2BB3}" srcOrd="4" destOrd="0" presId="urn:microsoft.com/office/officeart/2005/8/layout/process2"/>
    <dgm:cxn modelId="{02DEF8D7-6B78-4B11-A52C-69B34A9DE8FE}" type="presParOf" srcId="{21797FDE-39D1-4F23-9F9B-22DCA0385C2A}" destId="{83BC1A70-71F8-407B-BE89-6D724F7EC728}" srcOrd="5" destOrd="0" presId="urn:microsoft.com/office/officeart/2005/8/layout/process2"/>
    <dgm:cxn modelId="{49234C63-673B-4096-A5C3-14873855E3B3}" type="presParOf" srcId="{83BC1A70-71F8-407B-BE89-6D724F7EC728}" destId="{A623C298-422B-4975-9767-9495C031E6D7}" srcOrd="0" destOrd="0" presId="urn:microsoft.com/office/officeart/2005/8/layout/process2"/>
    <dgm:cxn modelId="{18CB30FF-C347-4F25-9E39-F057C8B05C31}" type="presParOf" srcId="{21797FDE-39D1-4F23-9F9B-22DCA0385C2A}" destId="{3CF10A59-BF3C-4939-B2C0-25642298D7C2}" srcOrd="6" destOrd="0" presId="urn:microsoft.com/office/officeart/2005/8/layout/process2"/>
    <dgm:cxn modelId="{047EE0E9-C2D6-4489-889C-3C62EAC82E0F}" type="presParOf" srcId="{21797FDE-39D1-4F23-9F9B-22DCA0385C2A}" destId="{1A00DAC6-7127-4056-888E-7113D6C7D1B7}" srcOrd="7" destOrd="0" presId="urn:microsoft.com/office/officeart/2005/8/layout/process2"/>
    <dgm:cxn modelId="{8EEBECE2-769A-4815-9FB0-4B19A725CBFC}" type="presParOf" srcId="{1A00DAC6-7127-4056-888E-7113D6C7D1B7}" destId="{F5745352-BEB9-4F7A-80F0-4AD45C9018EC}" srcOrd="0" destOrd="0" presId="urn:microsoft.com/office/officeart/2005/8/layout/process2"/>
    <dgm:cxn modelId="{4885AF2D-1A92-4056-92B8-F1665AB632AB}" type="presParOf" srcId="{21797FDE-39D1-4F23-9F9B-22DCA0385C2A}" destId="{C4A733CF-FFD6-4815-AAF1-73C49D5615F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8C00D1-2DFC-4606-8216-C8640CEA632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8B460B2-1D88-40E2-85B0-B600D7EFE2C6}">
      <dgm:prSet phldrT="[Texte]" custT="1"/>
      <dgm:spPr>
        <a:xfrm>
          <a:off x="2299" y="431550"/>
          <a:ext cx="1323686" cy="403724"/>
        </a:xfrm>
        <a:solidFill>
          <a:srgbClr val="F07F09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80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Inférence </a:t>
          </a:r>
        </a:p>
      </dgm:t>
    </dgm:pt>
    <dgm:pt modelId="{DCAEF850-D7A5-4687-864D-77C037C776C6}" type="parTrans" cxnId="{5166DFCA-F147-49BB-9910-CF8F90B6A3AD}">
      <dgm:prSet/>
      <dgm:spPr/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0E6A39FA-C33F-4A9D-99FF-2268B21CBFA4}" type="sibTrans" cxnId="{5166DFCA-F147-49BB-9910-CF8F90B6A3AD}">
      <dgm:prSet/>
      <dgm:spPr/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9535EAA9-5814-4509-842F-D61CA149FA1B}">
      <dgm:prSet phldrT="[Texte]" custT="1"/>
      <dgm:spPr>
        <a:xfrm>
          <a:off x="1590723" y="146957"/>
          <a:ext cx="2445577" cy="403724"/>
        </a:xfrm>
        <a:solidFill>
          <a:srgbClr val="1B587C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         Recherche gourmande (</a:t>
          </a:r>
          <a:r>
            <a:rPr lang="fr-FR" sz="18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Greedy</a:t>
          </a:r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search</a:t>
          </a:r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)   </a:t>
          </a:r>
        </a:p>
      </dgm:t>
    </dgm:pt>
    <dgm:pt modelId="{8F6BC579-7B31-44C9-8090-9493CC6EE8EB}" type="parTrans" cxnId="{43FD969F-00CC-4CB3-B959-051584288990}">
      <dgm:prSet/>
      <dgm:spPr>
        <a:xfrm>
          <a:off x="1325986" y="348819"/>
          <a:ext cx="264737" cy="284592"/>
        </a:xfrm>
        <a:noFill/>
        <a:ln w="12700" cap="flat" cmpd="sng" algn="ctr">
          <a:solidFill>
            <a:srgbClr val="1B587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A9814CCA-C123-4FBE-A562-846A63FB9258}" type="sibTrans" cxnId="{43FD969F-00CC-4CB3-B959-051584288990}">
      <dgm:prSet/>
      <dgm:spPr/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ADB7A3B2-2CD8-4C14-B3B7-97DB24B901E0}">
      <dgm:prSet phldrT="[Texte]" custT="1"/>
      <dgm:spPr>
        <a:xfrm>
          <a:off x="1590723" y="716142"/>
          <a:ext cx="2424729" cy="403724"/>
        </a:xfrm>
        <a:solidFill>
          <a:srgbClr val="1B587C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 rtl="0"/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Recherche de faisceau        </a:t>
          </a:r>
          <a:endParaRPr lang="fr-FR" sz="1800" dirty="0" smtClean="0">
            <a:solidFill>
              <a:sysClr val="window" lastClr="FFFFFF"/>
            </a:solidFill>
            <a:latin typeface="Times New Roman" pitchFamily="18" charset="0"/>
            <a:ea typeface="+mn-ea"/>
            <a:cs typeface="Times New Roman" pitchFamily="18" charset="0"/>
          </a:endParaRPr>
        </a:p>
        <a:p>
          <a:pPr algn="ctr" rtl="0"/>
          <a:r>
            <a:rPr lang="fr-FR" sz="1800" dirty="0" smtClean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( </a:t>
          </a:r>
          <a:r>
            <a:rPr lang="fr-FR" sz="18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Beam</a:t>
          </a:r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search</a:t>
          </a:r>
          <a:r>
            <a:rPr lang="fr-FR" sz="18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)</a:t>
          </a:r>
        </a:p>
      </dgm:t>
    </dgm:pt>
    <dgm:pt modelId="{3827EDB9-7A7A-44CE-91DF-A33D22754E65}" type="parTrans" cxnId="{6313966C-D3F8-482F-8601-556D35E790E7}">
      <dgm:prSet/>
      <dgm:spPr>
        <a:xfrm>
          <a:off x="1325986" y="633412"/>
          <a:ext cx="264737" cy="284592"/>
        </a:xfrm>
        <a:noFill/>
        <a:ln w="12700" cap="flat" cmpd="sng" algn="ctr">
          <a:solidFill>
            <a:srgbClr val="1B587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7E29681C-8626-47BF-B484-FE58F2D0110A}" type="sibTrans" cxnId="{6313966C-D3F8-482F-8601-556D35E790E7}">
      <dgm:prSet/>
      <dgm:spPr/>
      <dgm:t>
        <a:bodyPr/>
        <a:lstStyle/>
        <a:p>
          <a:endParaRPr lang="fr-FR" sz="1800">
            <a:latin typeface="Times New Roman" pitchFamily="18" charset="0"/>
            <a:cs typeface="Times New Roman" pitchFamily="18" charset="0"/>
          </a:endParaRPr>
        </a:p>
      </dgm:t>
    </dgm:pt>
    <dgm:pt modelId="{F2992F50-BD7A-4E8D-8957-8F75B16622DA}" type="pres">
      <dgm:prSet presAssocID="{748C00D1-2DFC-4606-8216-C8640CEA632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8295C550-506A-4C1A-9094-0A6C626CF4C1}" type="pres">
      <dgm:prSet presAssocID="{38B460B2-1D88-40E2-85B0-B600D7EFE2C6}" presName="hierRoot1" presStyleCnt="0">
        <dgm:presLayoutVars>
          <dgm:hierBranch val="init"/>
        </dgm:presLayoutVars>
      </dgm:prSet>
      <dgm:spPr/>
    </dgm:pt>
    <dgm:pt modelId="{D531AEAF-A51B-463F-BE95-139225C32918}" type="pres">
      <dgm:prSet presAssocID="{38B460B2-1D88-40E2-85B0-B600D7EFE2C6}" presName="rootComposite1" presStyleCnt="0"/>
      <dgm:spPr/>
    </dgm:pt>
    <dgm:pt modelId="{5270AD10-5089-4777-8A5C-4C4184B23663}" type="pres">
      <dgm:prSet presAssocID="{38B460B2-1D88-40E2-85B0-B600D7EFE2C6}" presName="rootText1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fr-FR"/>
        </a:p>
      </dgm:t>
    </dgm:pt>
    <dgm:pt modelId="{0EB6DE6C-19CB-4C37-BBFE-19D0387D57C1}" type="pres">
      <dgm:prSet presAssocID="{38B460B2-1D88-40E2-85B0-B600D7EFE2C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0C75C708-55C7-4C4E-8A91-1758A8CC39F0}" type="pres">
      <dgm:prSet presAssocID="{38B460B2-1D88-40E2-85B0-B600D7EFE2C6}" presName="hierChild2" presStyleCnt="0"/>
      <dgm:spPr/>
    </dgm:pt>
    <dgm:pt modelId="{647A9F27-633F-4B8C-8119-1EAD7E9780A0}" type="pres">
      <dgm:prSet presAssocID="{8F6BC579-7B31-44C9-8090-9493CC6EE8EB}" presName="Name64" presStyleLbl="parChTrans1D2" presStyleIdx="0" presStyleCnt="2"/>
      <dgm:spPr>
        <a:custGeom>
          <a:avLst/>
          <a:gdLst/>
          <a:ahLst/>
          <a:cxnLst/>
          <a:rect l="0" t="0" r="0" b="0"/>
          <a:pathLst>
            <a:path>
              <a:moveTo>
                <a:pt x="0" y="284592"/>
              </a:moveTo>
              <a:lnTo>
                <a:pt x="132368" y="284592"/>
              </a:lnTo>
              <a:lnTo>
                <a:pt x="132368" y="0"/>
              </a:lnTo>
              <a:lnTo>
                <a:pt x="264737" y="0"/>
              </a:lnTo>
            </a:path>
          </a:pathLst>
        </a:custGeom>
      </dgm:spPr>
      <dgm:t>
        <a:bodyPr/>
        <a:lstStyle/>
        <a:p>
          <a:endParaRPr lang="fr-FR"/>
        </a:p>
      </dgm:t>
    </dgm:pt>
    <dgm:pt modelId="{A6439110-0FED-4BB3-8020-00FAA9E480A7}" type="pres">
      <dgm:prSet presAssocID="{9535EAA9-5814-4509-842F-D61CA149FA1B}" presName="hierRoot2" presStyleCnt="0">
        <dgm:presLayoutVars>
          <dgm:hierBranch val="init"/>
        </dgm:presLayoutVars>
      </dgm:prSet>
      <dgm:spPr/>
    </dgm:pt>
    <dgm:pt modelId="{896DD8AD-6BA8-419B-8D0B-92264F9732FF}" type="pres">
      <dgm:prSet presAssocID="{9535EAA9-5814-4509-842F-D61CA149FA1B}" presName="rootComposite" presStyleCnt="0"/>
      <dgm:spPr/>
    </dgm:pt>
    <dgm:pt modelId="{50C05761-3228-4CB1-82E7-D1156286F550}" type="pres">
      <dgm:prSet presAssocID="{9535EAA9-5814-4509-842F-D61CA149FA1B}" presName="rootText" presStyleLbl="node2" presStyleIdx="0" presStyleCnt="2" custScaleX="18475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fr-FR"/>
        </a:p>
      </dgm:t>
    </dgm:pt>
    <dgm:pt modelId="{1B391662-5FED-4E1A-9800-8FBCBDC85901}" type="pres">
      <dgm:prSet presAssocID="{9535EAA9-5814-4509-842F-D61CA149FA1B}" presName="rootConnector" presStyleLbl="node2" presStyleIdx="0" presStyleCnt="2"/>
      <dgm:spPr/>
      <dgm:t>
        <a:bodyPr/>
        <a:lstStyle/>
        <a:p>
          <a:endParaRPr lang="fr-FR"/>
        </a:p>
      </dgm:t>
    </dgm:pt>
    <dgm:pt modelId="{A9F63C31-B30E-4585-91B3-3760D44B9A4B}" type="pres">
      <dgm:prSet presAssocID="{9535EAA9-5814-4509-842F-D61CA149FA1B}" presName="hierChild4" presStyleCnt="0"/>
      <dgm:spPr/>
    </dgm:pt>
    <dgm:pt modelId="{68A4EEF0-A643-4437-8FBF-6125C21719D8}" type="pres">
      <dgm:prSet presAssocID="{9535EAA9-5814-4509-842F-D61CA149FA1B}" presName="hierChild5" presStyleCnt="0"/>
      <dgm:spPr/>
    </dgm:pt>
    <dgm:pt modelId="{F72F0E5D-8C91-49FE-96A0-FC87B2EED831}" type="pres">
      <dgm:prSet presAssocID="{3827EDB9-7A7A-44CE-91DF-A33D22754E65}" presName="Name64" presStyleLbl="parChTrans1D2" presStyleIdx="1" presStyleCnt="2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368" y="0"/>
              </a:lnTo>
              <a:lnTo>
                <a:pt x="132368" y="284592"/>
              </a:lnTo>
              <a:lnTo>
                <a:pt x="264737" y="284592"/>
              </a:lnTo>
            </a:path>
          </a:pathLst>
        </a:custGeom>
      </dgm:spPr>
      <dgm:t>
        <a:bodyPr/>
        <a:lstStyle/>
        <a:p>
          <a:endParaRPr lang="fr-FR"/>
        </a:p>
      </dgm:t>
    </dgm:pt>
    <dgm:pt modelId="{6E0C9AB2-AD7C-461F-A1CC-1C118771107F}" type="pres">
      <dgm:prSet presAssocID="{ADB7A3B2-2CD8-4C14-B3B7-97DB24B901E0}" presName="hierRoot2" presStyleCnt="0">
        <dgm:presLayoutVars>
          <dgm:hierBranch val="init"/>
        </dgm:presLayoutVars>
      </dgm:prSet>
      <dgm:spPr/>
    </dgm:pt>
    <dgm:pt modelId="{A6D1785A-070B-434F-87E6-3501961B8F47}" type="pres">
      <dgm:prSet presAssocID="{ADB7A3B2-2CD8-4C14-B3B7-97DB24B901E0}" presName="rootComposite" presStyleCnt="0"/>
      <dgm:spPr/>
    </dgm:pt>
    <dgm:pt modelId="{6D7D6039-592E-4D14-ACE6-74A1E6B6FF9F}" type="pres">
      <dgm:prSet presAssocID="{ADB7A3B2-2CD8-4C14-B3B7-97DB24B901E0}" presName="rootText" presStyleLbl="node2" presStyleIdx="1" presStyleCnt="2" custScaleX="183180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fr-FR"/>
        </a:p>
      </dgm:t>
    </dgm:pt>
    <dgm:pt modelId="{9F0D1209-C8E3-431A-BD73-DDEBD3F974E7}" type="pres">
      <dgm:prSet presAssocID="{ADB7A3B2-2CD8-4C14-B3B7-97DB24B901E0}" presName="rootConnector" presStyleLbl="node2" presStyleIdx="1" presStyleCnt="2"/>
      <dgm:spPr/>
      <dgm:t>
        <a:bodyPr/>
        <a:lstStyle/>
        <a:p>
          <a:endParaRPr lang="fr-FR"/>
        </a:p>
      </dgm:t>
    </dgm:pt>
    <dgm:pt modelId="{28ADF293-A48C-4D0D-BA77-3119DBE010B0}" type="pres">
      <dgm:prSet presAssocID="{ADB7A3B2-2CD8-4C14-B3B7-97DB24B901E0}" presName="hierChild4" presStyleCnt="0"/>
      <dgm:spPr/>
    </dgm:pt>
    <dgm:pt modelId="{12335DB8-9690-4FBD-A83D-D4FDD9A4B68A}" type="pres">
      <dgm:prSet presAssocID="{ADB7A3B2-2CD8-4C14-B3B7-97DB24B901E0}" presName="hierChild5" presStyleCnt="0"/>
      <dgm:spPr/>
    </dgm:pt>
    <dgm:pt modelId="{FA758B15-14A5-4186-9DBD-AE55F5F218E3}" type="pres">
      <dgm:prSet presAssocID="{38B460B2-1D88-40E2-85B0-B600D7EFE2C6}" presName="hierChild3" presStyleCnt="0"/>
      <dgm:spPr/>
    </dgm:pt>
  </dgm:ptLst>
  <dgm:cxnLst>
    <dgm:cxn modelId="{F4215EA4-B94B-4CB9-BEF2-60D7D7D34AE5}" type="presOf" srcId="{38B460B2-1D88-40E2-85B0-B600D7EFE2C6}" destId="{5270AD10-5089-4777-8A5C-4C4184B23663}" srcOrd="0" destOrd="0" presId="urn:microsoft.com/office/officeart/2009/3/layout/HorizontalOrganizationChart"/>
    <dgm:cxn modelId="{9F80A2C0-2D2F-428B-AE13-437E9DA0C07F}" type="presOf" srcId="{ADB7A3B2-2CD8-4C14-B3B7-97DB24B901E0}" destId="{9F0D1209-C8E3-431A-BD73-DDEBD3F974E7}" srcOrd="1" destOrd="0" presId="urn:microsoft.com/office/officeart/2009/3/layout/HorizontalOrganizationChart"/>
    <dgm:cxn modelId="{CE16CBD8-8F2C-4643-9C39-C11F3E591414}" type="presOf" srcId="{8F6BC579-7B31-44C9-8090-9493CC6EE8EB}" destId="{647A9F27-633F-4B8C-8119-1EAD7E9780A0}" srcOrd="0" destOrd="0" presId="urn:microsoft.com/office/officeart/2009/3/layout/HorizontalOrganizationChart"/>
    <dgm:cxn modelId="{4ED3D128-1C9F-41D6-A31F-E880731BDD1D}" type="presOf" srcId="{9535EAA9-5814-4509-842F-D61CA149FA1B}" destId="{1B391662-5FED-4E1A-9800-8FBCBDC85901}" srcOrd="1" destOrd="0" presId="urn:microsoft.com/office/officeart/2009/3/layout/HorizontalOrganizationChart"/>
    <dgm:cxn modelId="{9F3FF3C0-0362-43AC-ABF4-68AA69A59171}" type="presOf" srcId="{9535EAA9-5814-4509-842F-D61CA149FA1B}" destId="{50C05761-3228-4CB1-82E7-D1156286F550}" srcOrd="0" destOrd="0" presId="urn:microsoft.com/office/officeart/2009/3/layout/HorizontalOrganizationChart"/>
    <dgm:cxn modelId="{982891CD-F51A-4A89-8341-02341C69D263}" type="presOf" srcId="{3827EDB9-7A7A-44CE-91DF-A33D22754E65}" destId="{F72F0E5D-8C91-49FE-96A0-FC87B2EED831}" srcOrd="0" destOrd="0" presId="urn:microsoft.com/office/officeart/2009/3/layout/HorizontalOrganizationChart"/>
    <dgm:cxn modelId="{59E0E479-E8D4-4D9C-BA35-4B2C9465DEFF}" type="presOf" srcId="{748C00D1-2DFC-4606-8216-C8640CEA632C}" destId="{F2992F50-BD7A-4E8D-8957-8F75B16622DA}" srcOrd="0" destOrd="0" presId="urn:microsoft.com/office/officeart/2009/3/layout/HorizontalOrganizationChart"/>
    <dgm:cxn modelId="{D9FDEF9E-180C-49E9-ADAE-16D0B723DBDF}" type="presOf" srcId="{38B460B2-1D88-40E2-85B0-B600D7EFE2C6}" destId="{0EB6DE6C-19CB-4C37-BBFE-19D0387D57C1}" srcOrd="1" destOrd="0" presId="urn:microsoft.com/office/officeart/2009/3/layout/HorizontalOrganizationChart"/>
    <dgm:cxn modelId="{5166DFCA-F147-49BB-9910-CF8F90B6A3AD}" srcId="{748C00D1-2DFC-4606-8216-C8640CEA632C}" destId="{38B460B2-1D88-40E2-85B0-B600D7EFE2C6}" srcOrd="0" destOrd="0" parTransId="{DCAEF850-D7A5-4687-864D-77C037C776C6}" sibTransId="{0E6A39FA-C33F-4A9D-99FF-2268B21CBFA4}"/>
    <dgm:cxn modelId="{0BD78E3C-9E26-4B8E-9778-BFE0572A5F50}" type="presOf" srcId="{ADB7A3B2-2CD8-4C14-B3B7-97DB24B901E0}" destId="{6D7D6039-592E-4D14-ACE6-74A1E6B6FF9F}" srcOrd="0" destOrd="0" presId="urn:microsoft.com/office/officeart/2009/3/layout/HorizontalOrganizationChart"/>
    <dgm:cxn modelId="{43FD969F-00CC-4CB3-B959-051584288990}" srcId="{38B460B2-1D88-40E2-85B0-B600D7EFE2C6}" destId="{9535EAA9-5814-4509-842F-D61CA149FA1B}" srcOrd="0" destOrd="0" parTransId="{8F6BC579-7B31-44C9-8090-9493CC6EE8EB}" sibTransId="{A9814CCA-C123-4FBE-A562-846A63FB9258}"/>
    <dgm:cxn modelId="{6313966C-D3F8-482F-8601-556D35E790E7}" srcId="{38B460B2-1D88-40E2-85B0-B600D7EFE2C6}" destId="{ADB7A3B2-2CD8-4C14-B3B7-97DB24B901E0}" srcOrd="1" destOrd="0" parTransId="{3827EDB9-7A7A-44CE-91DF-A33D22754E65}" sibTransId="{7E29681C-8626-47BF-B484-FE58F2D0110A}"/>
    <dgm:cxn modelId="{309B2F60-FDAA-46B5-A817-F5690B74970A}" type="presParOf" srcId="{F2992F50-BD7A-4E8D-8957-8F75B16622DA}" destId="{8295C550-506A-4C1A-9094-0A6C626CF4C1}" srcOrd="0" destOrd="0" presId="urn:microsoft.com/office/officeart/2009/3/layout/HorizontalOrganizationChart"/>
    <dgm:cxn modelId="{1ED18E61-DD83-46DB-884C-EC4E445AB550}" type="presParOf" srcId="{8295C550-506A-4C1A-9094-0A6C626CF4C1}" destId="{D531AEAF-A51B-463F-BE95-139225C32918}" srcOrd="0" destOrd="0" presId="urn:microsoft.com/office/officeart/2009/3/layout/HorizontalOrganizationChart"/>
    <dgm:cxn modelId="{D112122D-FC7C-4E86-938C-EFB1A1661B43}" type="presParOf" srcId="{D531AEAF-A51B-463F-BE95-139225C32918}" destId="{5270AD10-5089-4777-8A5C-4C4184B23663}" srcOrd="0" destOrd="0" presId="urn:microsoft.com/office/officeart/2009/3/layout/HorizontalOrganizationChart"/>
    <dgm:cxn modelId="{6C3A9486-80A5-4AA5-A816-260B79FAAA1D}" type="presParOf" srcId="{D531AEAF-A51B-463F-BE95-139225C32918}" destId="{0EB6DE6C-19CB-4C37-BBFE-19D0387D57C1}" srcOrd="1" destOrd="0" presId="urn:microsoft.com/office/officeart/2009/3/layout/HorizontalOrganizationChart"/>
    <dgm:cxn modelId="{6FAAD012-078C-478F-964B-32E3F1F14E79}" type="presParOf" srcId="{8295C550-506A-4C1A-9094-0A6C626CF4C1}" destId="{0C75C708-55C7-4C4E-8A91-1758A8CC39F0}" srcOrd="1" destOrd="0" presId="urn:microsoft.com/office/officeart/2009/3/layout/HorizontalOrganizationChart"/>
    <dgm:cxn modelId="{C1770105-DCBB-4D9B-AD9F-60C13CF318DF}" type="presParOf" srcId="{0C75C708-55C7-4C4E-8A91-1758A8CC39F0}" destId="{647A9F27-633F-4B8C-8119-1EAD7E9780A0}" srcOrd="0" destOrd="0" presId="urn:microsoft.com/office/officeart/2009/3/layout/HorizontalOrganizationChart"/>
    <dgm:cxn modelId="{775572A8-161E-4BB7-868A-B41BCABD5F59}" type="presParOf" srcId="{0C75C708-55C7-4C4E-8A91-1758A8CC39F0}" destId="{A6439110-0FED-4BB3-8020-00FAA9E480A7}" srcOrd="1" destOrd="0" presId="urn:microsoft.com/office/officeart/2009/3/layout/HorizontalOrganizationChart"/>
    <dgm:cxn modelId="{850440EE-5443-40E8-B756-5C82D80A5CA6}" type="presParOf" srcId="{A6439110-0FED-4BB3-8020-00FAA9E480A7}" destId="{896DD8AD-6BA8-419B-8D0B-92264F9732FF}" srcOrd="0" destOrd="0" presId="urn:microsoft.com/office/officeart/2009/3/layout/HorizontalOrganizationChart"/>
    <dgm:cxn modelId="{C78EAFE6-C10F-4ECC-A311-A2B6A0127047}" type="presParOf" srcId="{896DD8AD-6BA8-419B-8D0B-92264F9732FF}" destId="{50C05761-3228-4CB1-82E7-D1156286F550}" srcOrd="0" destOrd="0" presId="urn:microsoft.com/office/officeart/2009/3/layout/HorizontalOrganizationChart"/>
    <dgm:cxn modelId="{F6BC03D0-5879-48F4-A252-E6DC44787236}" type="presParOf" srcId="{896DD8AD-6BA8-419B-8D0B-92264F9732FF}" destId="{1B391662-5FED-4E1A-9800-8FBCBDC85901}" srcOrd="1" destOrd="0" presId="urn:microsoft.com/office/officeart/2009/3/layout/HorizontalOrganizationChart"/>
    <dgm:cxn modelId="{A8F283D8-FA69-41BA-B6C1-08DB0A396915}" type="presParOf" srcId="{A6439110-0FED-4BB3-8020-00FAA9E480A7}" destId="{A9F63C31-B30E-4585-91B3-3760D44B9A4B}" srcOrd="1" destOrd="0" presId="urn:microsoft.com/office/officeart/2009/3/layout/HorizontalOrganizationChart"/>
    <dgm:cxn modelId="{157C8EB3-17CF-47E5-8EAA-139AA5231DA4}" type="presParOf" srcId="{A6439110-0FED-4BB3-8020-00FAA9E480A7}" destId="{68A4EEF0-A643-4437-8FBF-6125C21719D8}" srcOrd="2" destOrd="0" presId="urn:microsoft.com/office/officeart/2009/3/layout/HorizontalOrganizationChart"/>
    <dgm:cxn modelId="{A5CBCF1C-0BCE-4A92-8911-3A021D53C197}" type="presParOf" srcId="{0C75C708-55C7-4C4E-8A91-1758A8CC39F0}" destId="{F72F0E5D-8C91-49FE-96A0-FC87B2EED831}" srcOrd="2" destOrd="0" presId="urn:microsoft.com/office/officeart/2009/3/layout/HorizontalOrganizationChart"/>
    <dgm:cxn modelId="{08E6A96C-A7B1-4F25-94CB-F681501B40AC}" type="presParOf" srcId="{0C75C708-55C7-4C4E-8A91-1758A8CC39F0}" destId="{6E0C9AB2-AD7C-461F-A1CC-1C118771107F}" srcOrd="3" destOrd="0" presId="urn:microsoft.com/office/officeart/2009/3/layout/HorizontalOrganizationChart"/>
    <dgm:cxn modelId="{7A507118-1BA2-4303-9F97-7C7872716B9E}" type="presParOf" srcId="{6E0C9AB2-AD7C-461F-A1CC-1C118771107F}" destId="{A6D1785A-070B-434F-87E6-3501961B8F47}" srcOrd="0" destOrd="0" presId="urn:microsoft.com/office/officeart/2009/3/layout/HorizontalOrganizationChart"/>
    <dgm:cxn modelId="{07334A40-AB8A-400E-A73F-97FD9687F010}" type="presParOf" srcId="{A6D1785A-070B-434F-87E6-3501961B8F47}" destId="{6D7D6039-592E-4D14-ACE6-74A1E6B6FF9F}" srcOrd="0" destOrd="0" presId="urn:microsoft.com/office/officeart/2009/3/layout/HorizontalOrganizationChart"/>
    <dgm:cxn modelId="{7B49549B-9449-4A11-A63E-7BB4A7F0F90A}" type="presParOf" srcId="{A6D1785A-070B-434F-87E6-3501961B8F47}" destId="{9F0D1209-C8E3-431A-BD73-DDEBD3F974E7}" srcOrd="1" destOrd="0" presId="urn:microsoft.com/office/officeart/2009/3/layout/HorizontalOrganizationChart"/>
    <dgm:cxn modelId="{4894F4FB-42FB-4E4E-B489-6D58AD0B77E2}" type="presParOf" srcId="{6E0C9AB2-AD7C-461F-A1CC-1C118771107F}" destId="{28ADF293-A48C-4D0D-BA77-3119DBE010B0}" srcOrd="1" destOrd="0" presId="urn:microsoft.com/office/officeart/2009/3/layout/HorizontalOrganizationChart"/>
    <dgm:cxn modelId="{BB28D405-1BC9-42E5-B157-B8B3051D012C}" type="presParOf" srcId="{6E0C9AB2-AD7C-461F-A1CC-1C118771107F}" destId="{12335DB8-9690-4FBD-A83D-D4FDD9A4B68A}" srcOrd="2" destOrd="0" presId="urn:microsoft.com/office/officeart/2009/3/layout/HorizontalOrganizationChart"/>
    <dgm:cxn modelId="{25B5A124-6906-424C-89D2-30911395ECFB}" type="presParOf" srcId="{8295C550-506A-4C1A-9094-0A6C626CF4C1}" destId="{FA758B15-14A5-4186-9DBD-AE55F5F218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60CCD-44DE-468A-9E00-5EE5F1FC55FA}">
      <dsp:nvSpPr>
        <dsp:cNvPr id="0" name=""/>
        <dsp:cNvSpPr/>
      </dsp:nvSpPr>
      <dsp:spPr>
        <a:xfrm>
          <a:off x="517574" y="1240"/>
          <a:ext cx="1925722" cy="962861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Modèle </a:t>
          </a:r>
          <a:r>
            <a:rPr lang="fr-FR" sz="2000" b="1" kern="1200" dirty="0" err="1" smtClean="0"/>
            <a:t>SeqToSeq</a:t>
          </a:r>
          <a:endParaRPr lang="fr-FR" sz="2000" b="1" kern="1200" dirty="0"/>
        </a:p>
      </dsp:txBody>
      <dsp:txXfrm>
        <a:off x="545775" y="29441"/>
        <a:ext cx="1869320" cy="906459"/>
      </dsp:txXfrm>
    </dsp:sp>
    <dsp:sp modelId="{EBBA3B02-B266-4777-A9C8-51BF2E780A8E}">
      <dsp:nvSpPr>
        <dsp:cNvPr id="0" name=""/>
        <dsp:cNvSpPr/>
      </dsp:nvSpPr>
      <dsp:spPr>
        <a:xfrm>
          <a:off x="710146" y="964101"/>
          <a:ext cx="413213" cy="722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2146"/>
              </a:lnTo>
              <a:lnTo>
                <a:pt x="413213" y="722146"/>
              </a:lnTo>
            </a:path>
          </a:pathLst>
        </a:custGeom>
        <a:noFill/>
        <a:ln w="28575" cap="flat" cmpd="sng" algn="ctr">
          <a:solidFill>
            <a:schemeClr val="accent3">
              <a:lumMod val="60000"/>
              <a:lumOff val="40000"/>
            </a:schemeClr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2940F-EC1F-40A3-8FAE-99F161A15D52}">
      <dsp:nvSpPr>
        <dsp:cNvPr id="0" name=""/>
        <dsp:cNvSpPr/>
      </dsp:nvSpPr>
      <dsp:spPr>
        <a:xfrm>
          <a:off x="1123360" y="1204817"/>
          <a:ext cx="1540578" cy="962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Réseau de neurones récurrents (RNN)</a:t>
          </a:r>
          <a:endParaRPr lang="fr-FR" sz="1600" b="1" kern="1200" dirty="0"/>
        </a:p>
      </dsp:txBody>
      <dsp:txXfrm>
        <a:off x="1151561" y="1233018"/>
        <a:ext cx="1484176" cy="906459"/>
      </dsp:txXfrm>
    </dsp:sp>
    <dsp:sp modelId="{C39A8846-E29A-457F-AFCE-3B9486902ECE}">
      <dsp:nvSpPr>
        <dsp:cNvPr id="0" name=""/>
        <dsp:cNvSpPr/>
      </dsp:nvSpPr>
      <dsp:spPr>
        <a:xfrm>
          <a:off x="710146" y="964101"/>
          <a:ext cx="413213" cy="1768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102"/>
              </a:lnTo>
              <a:lnTo>
                <a:pt x="413213" y="1768102"/>
              </a:lnTo>
            </a:path>
          </a:pathLst>
        </a:custGeom>
        <a:noFill/>
        <a:ln w="28575" cap="flat" cmpd="sng" algn="ctr">
          <a:solidFill>
            <a:schemeClr val="accent4">
              <a:lumMod val="75000"/>
            </a:schemeClr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84E3E-04F1-4E69-A267-79EB91F148C9}">
      <dsp:nvSpPr>
        <dsp:cNvPr id="0" name=""/>
        <dsp:cNvSpPr/>
      </dsp:nvSpPr>
      <dsp:spPr>
        <a:xfrm>
          <a:off x="1123360" y="2250773"/>
          <a:ext cx="1540578" cy="962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Réseau Encodeur /Décodeur</a:t>
          </a:r>
          <a:endParaRPr lang="fr-FR" sz="1600" b="1" kern="1200" dirty="0"/>
        </a:p>
      </dsp:txBody>
      <dsp:txXfrm>
        <a:off x="1151561" y="2278974"/>
        <a:ext cx="1484176" cy="906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605AD-B5F0-4DB3-A924-958F6433EFEC}">
      <dsp:nvSpPr>
        <dsp:cNvPr id="0" name=""/>
        <dsp:cNvSpPr/>
      </dsp:nvSpPr>
      <dsp:spPr>
        <a:xfrm>
          <a:off x="484464" y="147517"/>
          <a:ext cx="4055409" cy="9126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151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L’encodeur consiste en un ensemble d’unités récurrentes, qui </a:t>
          </a:r>
          <a:r>
            <a:rPr lang="fr-FR" sz="1500" kern="1200" dirty="0"/>
            <a:t>traite un élément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5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fr-FR" sz="1500" i="1" kern="1200">
                      <a:latin typeface="Cambria Math"/>
                    </a:rPr>
                    <m:t>𝑥</m:t>
                  </m:r>
                </m:e>
                <m:sub>
                  <m:r>
                    <a:rPr lang="fr-FR" sz="1500" i="1" kern="1200">
                      <a:latin typeface="Cambria Math"/>
                    </a:rPr>
                    <m:t>𝑖</m:t>
                  </m:r>
                </m:sub>
              </m:sSub>
            </m:oMath>
          </a14:m>
          <a:r>
            <a:rPr lang="fr-FR" sz="1500" kern="1200" dirty="0"/>
            <a:t> de la séquence </a:t>
          </a:r>
          <a14:m xmlns:a14="http://schemas.microsoft.com/office/drawing/2010/main">
            <m:oMath xmlns:m="http://schemas.openxmlformats.org/officeDocument/2006/math">
              <m:r>
                <a:rPr lang="fr-FR" sz="1500" i="1" kern="1200">
                  <a:latin typeface="Cambria Math"/>
                </a:rPr>
                <m:t>𝑥</m:t>
              </m:r>
            </m:oMath>
          </a14:m>
          <a:r>
            <a:rPr lang="fr-FR" sz="1500" kern="1200" dirty="0"/>
            <a:t> en </a:t>
          </a:r>
          <a:r>
            <a:rPr lang="fr-FR" sz="1500" kern="1200" dirty="0" smtClean="0"/>
            <a:t>entrée pour extraire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5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fr-FR" sz="1500" i="1" kern="1200">
                      <a:latin typeface="Cambria Math"/>
                    </a:rPr>
                    <m:t>h</m:t>
                  </m:r>
                </m:e>
                <m:sub>
                  <m:r>
                    <a:rPr lang="fr-FR" sz="1500" i="1" kern="1200">
                      <a:latin typeface="Cambria Math"/>
                    </a:rPr>
                    <m:t>𝑖</m:t>
                  </m:r>
                </m:sub>
              </m:sSub>
              <m:r>
                <a:rPr lang="fr-FR" sz="1500" b="0" i="1" kern="1200" smtClean="0">
                  <a:latin typeface="Cambria Math"/>
                </a:rPr>
                <m:t>,</m:t>
              </m:r>
            </m:oMath>
          </a14:m>
          <a:endParaRPr lang="fr-FR" sz="1500" kern="1200" dirty="0"/>
        </a:p>
      </dsp:txBody>
      <dsp:txXfrm>
        <a:off x="484464" y="147517"/>
        <a:ext cx="4055409" cy="912624"/>
      </dsp:txXfrm>
    </dsp:sp>
    <dsp:sp modelId="{B00AA8BC-DEBF-4070-AA5D-823C4AE036F4}">
      <dsp:nvSpPr>
        <dsp:cNvPr id="0" name=""/>
        <dsp:cNvSpPr/>
      </dsp:nvSpPr>
      <dsp:spPr>
        <a:xfrm>
          <a:off x="384107" y="29674"/>
          <a:ext cx="638836" cy="958255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5F2D3-2798-442E-833B-439B06EA74EA}">
      <dsp:nvSpPr>
        <dsp:cNvPr id="0" name=""/>
        <dsp:cNvSpPr/>
      </dsp:nvSpPr>
      <dsp:spPr>
        <a:xfrm>
          <a:off x="484464" y="1296409"/>
          <a:ext cx="4055409" cy="9126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151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 partir d’un élément du vecteur produit par l’encodeur à chaque intervalle de temps𝑡. Le décodeur produit la sortie 𝑦 </a:t>
          </a:r>
          <a:endParaRPr lang="fr-FR" sz="1500" kern="1200" dirty="0"/>
        </a:p>
      </dsp:txBody>
      <dsp:txXfrm>
        <a:off x="484464" y="1296409"/>
        <a:ext cx="4055409" cy="912624"/>
      </dsp:txXfrm>
    </dsp:sp>
    <dsp:sp modelId="{7CE1BDC5-CEB2-4A05-B8B1-C7161B3D5108}">
      <dsp:nvSpPr>
        <dsp:cNvPr id="0" name=""/>
        <dsp:cNvSpPr/>
      </dsp:nvSpPr>
      <dsp:spPr>
        <a:xfrm>
          <a:off x="384107" y="1178566"/>
          <a:ext cx="638836" cy="958255"/>
        </a:xfrm>
        <a:prstGeom prst="rect">
          <a:avLst/>
        </a:prstGeom>
        <a:solidFill>
          <a:schemeClr val="accent6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80B8F-90A1-413A-A5A1-E51EEBC3DBAD}">
      <dsp:nvSpPr>
        <dsp:cNvPr id="0" name=""/>
        <dsp:cNvSpPr/>
      </dsp:nvSpPr>
      <dsp:spPr>
        <a:xfrm>
          <a:off x="1140" y="454344"/>
          <a:ext cx="2224671" cy="2224671"/>
        </a:xfrm>
        <a:prstGeom prst="ellipse">
          <a:avLst/>
        </a:prstGeom>
        <a:solidFill>
          <a:srgbClr val="604878">
            <a:alpha val="50000"/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2431" tIns="30480" rIns="122431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créer des dossiers patients</a:t>
          </a:r>
        </a:p>
      </dsp:txBody>
      <dsp:txXfrm>
        <a:off x="326936" y="780140"/>
        <a:ext cx="1573079" cy="1573079"/>
      </dsp:txXfrm>
    </dsp:sp>
    <dsp:sp modelId="{567245DE-A697-49E9-A317-41EC882D8DC1}">
      <dsp:nvSpPr>
        <dsp:cNvPr id="0" name=""/>
        <dsp:cNvSpPr/>
      </dsp:nvSpPr>
      <dsp:spPr>
        <a:xfrm>
          <a:off x="1780878" y="454344"/>
          <a:ext cx="2224671" cy="2224671"/>
        </a:xfrm>
        <a:prstGeom prst="ellipse">
          <a:avLst/>
        </a:prstGeom>
        <a:solidFill>
          <a:srgbClr val="604878">
            <a:alpha val="50000"/>
            <a:hueOff val="-3504824"/>
            <a:satOff val="5153"/>
            <a:lumOff val="4412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2431" tIns="29210" rIns="122431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Identifications des criminels </a:t>
          </a:r>
        </a:p>
      </dsp:txBody>
      <dsp:txXfrm>
        <a:off x="2106674" y="780140"/>
        <a:ext cx="1573079" cy="1573079"/>
      </dsp:txXfrm>
    </dsp:sp>
    <dsp:sp modelId="{1ABB233E-9213-4367-B989-322B6BD82268}">
      <dsp:nvSpPr>
        <dsp:cNvPr id="0" name=""/>
        <dsp:cNvSpPr/>
      </dsp:nvSpPr>
      <dsp:spPr>
        <a:xfrm>
          <a:off x="3560615" y="454344"/>
          <a:ext cx="2224671" cy="2224671"/>
        </a:xfrm>
        <a:prstGeom prst="ellipse">
          <a:avLst/>
        </a:prstGeom>
        <a:solidFill>
          <a:srgbClr val="604878">
            <a:alpha val="50000"/>
            <a:hueOff val="-7009648"/>
            <a:satOff val="10306"/>
            <a:lumOff val="8824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2431" tIns="29210" rIns="122431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Assistants </a:t>
          </a:r>
          <a:r>
            <a:rPr lang="fr-FR" sz="2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intelligents </a:t>
          </a:r>
          <a:endParaRPr lang="fr-FR" sz="2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886411" y="780140"/>
        <a:ext cx="1573079" cy="1573079"/>
      </dsp:txXfrm>
    </dsp:sp>
    <dsp:sp modelId="{8356FB4C-8FE7-4176-BC3C-A0F562257495}">
      <dsp:nvSpPr>
        <dsp:cNvPr id="0" name=""/>
        <dsp:cNvSpPr/>
      </dsp:nvSpPr>
      <dsp:spPr>
        <a:xfrm>
          <a:off x="5340353" y="454344"/>
          <a:ext cx="2224671" cy="2224671"/>
        </a:xfrm>
        <a:prstGeom prst="ellipse">
          <a:avLst/>
        </a:prstGeom>
        <a:solidFill>
          <a:srgbClr val="604878">
            <a:alpha val="50000"/>
            <a:hueOff val="-10514473"/>
            <a:satOff val="15460"/>
            <a:lumOff val="13235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2431" tIns="30480" rIns="122431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aide aux andicapes </a:t>
          </a:r>
        </a:p>
      </dsp:txBody>
      <dsp:txXfrm>
        <a:off x="5666149" y="780140"/>
        <a:ext cx="1573079" cy="1573079"/>
      </dsp:txXfrm>
    </dsp:sp>
    <dsp:sp modelId="{F70A5986-5903-40E2-BAC0-CB6ABAE114C9}">
      <dsp:nvSpPr>
        <dsp:cNvPr id="0" name=""/>
        <dsp:cNvSpPr/>
      </dsp:nvSpPr>
      <dsp:spPr>
        <a:xfrm>
          <a:off x="7120090" y="454344"/>
          <a:ext cx="2224671" cy="2224671"/>
        </a:xfrm>
        <a:prstGeom prst="ellipse">
          <a:avLst/>
        </a:prstGeom>
        <a:solidFill>
          <a:srgbClr val="604878">
            <a:alpha val="50000"/>
            <a:hueOff val="-14019296"/>
            <a:satOff val="20613"/>
            <a:lumOff val="17647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2431" tIns="29210" rIns="122431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Traitement de texte et traduction </a:t>
          </a:r>
        </a:p>
      </dsp:txBody>
      <dsp:txXfrm>
        <a:off x="7445886" y="780140"/>
        <a:ext cx="1573079" cy="15730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20AB0-04C3-49FE-AB6E-0876019B5F99}">
      <dsp:nvSpPr>
        <dsp:cNvPr id="0" name=""/>
        <dsp:cNvSpPr/>
      </dsp:nvSpPr>
      <dsp:spPr>
        <a:xfrm>
          <a:off x="1391388" y="567"/>
          <a:ext cx="2471610" cy="664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smtClean="0">
              <a:effectLst/>
              <a:latin typeface="Times New Roman"/>
              <a:ea typeface="Calibri"/>
              <a:cs typeface="Times New Roman"/>
            </a:rPr>
            <a:t>X = ( x1,…,xt)</a:t>
          </a:r>
          <a:endParaRPr lang="fr-FR" sz="1800" b="1" kern="1200" dirty="0"/>
        </a:p>
      </dsp:txBody>
      <dsp:txXfrm>
        <a:off x="1410848" y="20027"/>
        <a:ext cx="2432690" cy="625483"/>
      </dsp:txXfrm>
    </dsp:sp>
    <dsp:sp modelId="{C4A9F66D-0EEB-49B4-8A40-CD5C6DEE87E5}">
      <dsp:nvSpPr>
        <dsp:cNvPr id="0" name=""/>
        <dsp:cNvSpPr/>
      </dsp:nvSpPr>
      <dsp:spPr>
        <a:xfrm rot="5400000">
          <a:off x="2502618" y="681581"/>
          <a:ext cx="249151" cy="2989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>
            <a:solidFill>
              <a:srgbClr val="002060"/>
            </a:solidFill>
          </a:endParaRPr>
        </a:p>
      </dsp:txBody>
      <dsp:txXfrm rot="-5400000">
        <a:off x="2537500" y="706496"/>
        <a:ext cx="179389" cy="174406"/>
      </dsp:txXfrm>
    </dsp:sp>
    <dsp:sp modelId="{D09C1F84-6E39-4A20-850C-0B447915E99B}">
      <dsp:nvSpPr>
        <dsp:cNvPr id="0" name=""/>
        <dsp:cNvSpPr/>
      </dsp:nvSpPr>
      <dsp:spPr>
        <a:xfrm>
          <a:off x="1391388" y="997172"/>
          <a:ext cx="2471610" cy="664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14699"/>
                <a:satOff val="-10360"/>
                <a:lumOff val="184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14699"/>
                <a:satOff val="-10360"/>
                <a:lumOff val="184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14699"/>
                <a:satOff val="-10360"/>
                <a:lumOff val="184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smtClean="0">
              <a:effectLst/>
              <a:latin typeface="Times New Roman"/>
              <a:ea typeface="Calibri"/>
              <a:cs typeface="Times New Roman"/>
            </a:rPr>
            <a:t>LISTEN (X)</a:t>
          </a:r>
          <a:endParaRPr lang="fr-FR" sz="1800" b="1" kern="1200" dirty="0"/>
        </a:p>
      </dsp:txBody>
      <dsp:txXfrm>
        <a:off x="1410848" y="1016632"/>
        <a:ext cx="2432690" cy="625483"/>
      </dsp:txXfrm>
    </dsp:sp>
    <dsp:sp modelId="{B060C7D0-2D75-4D54-A7DA-6E05E529B093}">
      <dsp:nvSpPr>
        <dsp:cNvPr id="0" name=""/>
        <dsp:cNvSpPr/>
      </dsp:nvSpPr>
      <dsp:spPr>
        <a:xfrm rot="5400000">
          <a:off x="2502618" y="1678185"/>
          <a:ext cx="249151" cy="2989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48639"/>
                <a:satOff val="-12267"/>
                <a:lumOff val="1916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148639"/>
                <a:satOff val="-12267"/>
                <a:lumOff val="1916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148639"/>
                <a:satOff val="-12267"/>
                <a:lumOff val="1916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>
            <a:solidFill>
              <a:srgbClr val="002060"/>
            </a:solidFill>
          </a:endParaRPr>
        </a:p>
      </dsp:txBody>
      <dsp:txXfrm rot="-5400000">
        <a:off x="2537500" y="1703100"/>
        <a:ext cx="179389" cy="174406"/>
      </dsp:txXfrm>
    </dsp:sp>
    <dsp:sp modelId="{8B862851-CBC4-41F9-AF3A-DA9DFC9F2BB3}">
      <dsp:nvSpPr>
        <dsp:cNvPr id="0" name=""/>
        <dsp:cNvSpPr/>
      </dsp:nvSpPr>
      <dsp:spPr>
        <a:xfrm>
          <a:off x="1391388" y="1993777"/>
          <a:ext cx="2471610" cy="664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29398"/>
                <a:satOff val="-20719"/>
                <a:lumOff val="369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29398"/>
                <a:satOff val="-20719"/>
                <a:lumOff val="369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29398"/>
                <a:satOff val="-20719"/>
                <a:lumOff val="369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smtClean="0">
              <a:effectLst/>
              <a:latin typeface="Times New Roman"/>
              <a:ea typeface="Calibri"/>
              <a:cs typeface="Times New Roman"/>
            </a:rPr>
            <a:t>h = (h1,…,hU) , U ≤ T</a:t>
          </a:r>
          <a:endParaRPr lang="fr-FR" sz="1800" b="1" kern="1200" dirty="0"/>
        </a:p>
      </dsp:txBody>
      <dsp:txXfrm>
        <a:off x="1410848" y="2013237"/>
        <a:ext cx="2432690" cy="625483"/>
      </dsp:txXfrm>
    </dsp:sp>
    <dsp:sp modelId="{83BC1A70-71F8-407B-BE89-6D724F7EC728}">
      <dsp:nvSpPr>
        <dsp:cNvPr id="0" name=""/>
        <dsp:cNvSpPr/>
      </dsp:nvSpPr>
      <dsp:spPr>
        <a:xfrm rot="5400000">
          <a:off x="2502618" y="2674790"/>
          <a:ext cx="249151" cy="2989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97277"/>
                <a:satOff val="-24533"/>
                <a:lumOff val="3833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297277"/>
                <a:satOff val="-24533"/>
                <a:lumOff val="3833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297277"/>
                <a:satOff val="-24533"/>
                <a:lumOff val="3833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>
            <a:solidFill>
              <a:srgbClr val="002060"/>
            </a:solidFill>
          </a:endParaRPr>
        </a:p>
      </dsp:txBody>
      <dsp:txXfrm rot="-5400000">
        <a:off x="2537500" y="2699705"/>
        <a:ext cx="179389" cy="174406"/>
      </dsp:txXfrm>
    </dsp:sp>
    <dsp:sp modelId="{3CF10A59-BF3C-4939-B2C0-25642298D7C2}">
      <dsp:nvSpPr>
        <dsp:cNvPr id="0" name=""/>
        <dsp:cNvSpPr/>
      </dsp:nvSpPr>
      <dsp:spPr>
        <a:xfrm>
          <a:off x="1391388" y="2990382"/>
          <a:ext cx="2471610" cy="664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29398"/>
                <a:satOff val="-20719"/>
                <a:lumOff val="369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29398"/>
                <a:satOff val="-20719"/>
                <a:lumOff val="369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29398"/>
                <a:satOff val="-20719"/>
                <a:lumOff val="369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effectLst/>
              <a:latin typeface="Times New Roman"/>
              <a:ea typeface="Calibri"/>
              <a:cs typeface="Times New Roman"/>
            </a:rPr>
            <a:t>AttendAndSpell (h,Y) = P(y|x)</a:t>
          </a:r>
          <a:endParaRPr lang="fr-FR" sz="1800" b="1" kern="1200" dirty="0"/>
        </a:p>
      </dsp:txBody>
      <dsp:txXfrm>
        <a:off x="1410848" y="3009842"/>
        <a:ext cx="2432690" cy="625483"/>
      </dsp:txXfrm>
    </dsp:sp>
    <dsp:sp modelId="{1A00DAC6-7127-4056-888E-7113D6C7D1B7}">
      <dsp:nvSpPr>
        <dsp:cNvPr id="0" name=""/>
        <dsp:cNvSpPr/>
      </dsp:nvSpPr>
      <dsp:spPr>
        <a:xfrm rot="5400000">
          <a:off x="2502618" y="3671395"/>
          <a:ext cx="249151" cy="2989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48639"/>
                <a:satOff val="-12267"/>
                <a:lumOff val="1916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148639"/>
                <a:satOff val="-12267"/>
                <a:lumOff val="1916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148639"/>
                <a:satOff val="-12267"/>
                <a:lumOff val="1916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>
            <a:solidFill>
              <a:srgbClr val="002060"/>
            </a:solidFill>
          </a:endParaRPr>
        </a:p>
      </dsp:txBody>
      <dsp:txXfrm rot="-5400000">
        <a:off x="2537500" y="3696310"/>
        <a:ext cx="179389" cy="174406"/>
      </dsp:txXfrm>
    </dsp:sp>
    <dsp:sp modelId="{C4A733CF-FFD6-4815-AAF1-73C49D5615FD}">
      <dsp:nvSpPr>
        <dsp:cNvPr id="0" name=""/>
        <dsp:cNvSpPr/>
      </dsp:nvSpPr>
      <dsp:spPr>
        <a:xfrm>
          <a:off x="1391388" y="3986986"/>
          <a:ext cx="2471610" cy="664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14699"/>
                <a:satOff val="-10360"/>
                <a:lumOff val="184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14699"/>
                <a:satOff val="-10360"/>
                <a:lumOff val="184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14699"/>
                <a:satOff val="-10360"/>
                <a:lumOff val="184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smtClean="0">
              <a:effectLst/>
              <a:latin typeface="Times New Roman"/>
              <a:ea typeface="Calibri"/>
              <a:cs typeface="Times New Roman"/>
            </a:rPr>
            <a:t>Y = ( y1,…,yt)</a:t>
          </a:r>
          <a:endParaRPr lang="fr-FR" sz="1800" b="1" kern="1200" dirty="0"/>
        </a:p>
      </dsp:txBody>
      <dsp:txXfrm>
        <a:off x="1410848" y="4006446"/>
        <a:ext cx="2432690" cy="625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F0E5D-8C91-49FE-96A0-FC87B2EED831}">
      <dsp:nvSpPr>
        <dsp:cNvPr id="0" name=""/>
        <dsp:cNvSpPr/>
      </dsp:nvSpPr>
      <dsp:spPr>
        <a:xfrm>
          <a:off x="1732717" y="1034143"/>
          <a:ext cx="345942" cy="371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368" y="0"/>
              </a:lnTo>
              <a:lnTo>
                <a:pt x="132368" y="284592"/>
              </a:lnTo>
              <a:lnTo>
                <a:pt x="264737" y="284592"/>
              </a:lnTo>
            </a:path>
          </a:pathLst>
        </a:custGeom>
        <a:noFill/>
        <a:ln w="12700" cap="flat" cmpd="sng" algn="ctr">
          <a:solidFill>
            <a:srgbClr val="1B587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A9F27-633F-4B8C-8119-1EAD7E9780A0}">
      <dsp:nvSpPr>
        <dsp:cNvPr id="0" name=""/>
        <dsp:cNvSpPr/>
      </dsp:nvSpPr>
      <dsp:spPr>
        <a:xfrm>
          <a:off x="1732717" y="662254"/>
          <a:ext cx="345942" cy="371888"/>
        </a:xfrm>
        <a:custGeom>
          <a:avLst/>
          <a:gdLst/>
          <a:ahLst/>
          <a:cxnLst/>
          <a:rect l="0" t="0" r="0" b="0"/>
          <a:pathLst>
            <a:path>
              <a:moveTo>
                <a:pt x="0" y="284592"/>
              </a:moveTo>
              <a:lnTo>
                <a:pt x="132368" y="284592"/>
              </a:lnTo>
              <a:lnTo>
                <a:pt x="132368" y="0"/>
              </a:lnTo>
              <a:lnTo>
                <a:pt x="264737" y="0"/>
              </a:lnTo>
            </a:path>
          </a:pathLst>
        </a:custGeom>
        <a:noFill/>
        <a:ln w="12700" cap="flat" cmpd="sng" algn="ctr">
          <a:solidFill>
            <a:srgbClr val="1B587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0AD10-5089-4777-8A5C-4C4184B23663}">
      <dsp:nvSpPr>
        <dsp:cNvPr id="0" name=""/>
        <dsp:cNvSpPr/>
      </dsp:nvSpPr>
      <dsp:spPr>
        <a:xfrm>
          <a:off x="3004" y="770361"/>
          <a:ext cx="1729712" cy="527562"/>
        </a:xfrm>
        <a:prstGeom prst="rect">
          <a:avLst/>
        </a:prstGeom>
        <a:solidFill>
          <a:srgbClr val="F07F09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Inférence </a:t>
          </a:r>
        </a:p>
      </dsp:txBody>
      <dsp:txXfrm>
        <a:off x="3004" y="770361"/>
        <a:ext cx="1729712" cy="527562"/>
      </dsp:txXfrm>
    </dsp:sp>
    <dsp:sp modelId="{50C05761-3228-4CB1-82E7-D1156286F550}">
      <dsp:nvSpPr>
        <dsp:cNvPr id="0" name=""/>
        <dsp:cNvSpPr/>
      </dsp:nvSpPr>
      <dsp:spPr>
        <a:xfrm>
          <a:off x="2078659" y="398473"/>
          <a:ext cx="3195730" cy="527562"/>
        </a:xfrm>
        <a:prstGeom prst="rect">
          <a:avLst/>
        </a:prstGeom>
        <a:solidFill>
          <a:srgbClr val="1B587C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         Recherche gourmande (</a:t>
          </a:r>
          <a:r>
            <a:rPr lang="fr-FR" sz="1800" kern="12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Greedy</a:t>
          </a: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kern="12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search</a:t>
          </a: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)   </a:t>
          </a:r>
        </a:p>
      </dsp:txBody>
      <dsp:txXfrm>
        <a:off x="2078659" y="398473"/>
        <a:ext cx="3195730" cy="527562"/>
      </dsp:txXfrm>
    </dsp:sp>
    <dsp:sp modelId="{6D7D6039-592E-4D14-ACE6-74A1E6B6FF9F}">
      <dsp:nvSpPr>
        <dsp:cNvPr id="0" name=""/>
        <dsp:cNvSpPr/>
      </dsp:nvSpPr>
      <dsp:spPr>
        <a:xfrm>
          <a:off x="2078659" y="1142250"/>
          <a:ext cx="3168487" cy="527562"/>
        </a:xfrm>
        <a:prstGeom prst="rect">
          <a:avLst/>
        </a:prstGeom>
        <a:solidFill>
          <a:srgbClr val="1B587C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Recherche de faisceau        </a:t>
          </a:r>
          <a:endParaRPr lang="fr-FR" sz="1800" kern="1200" dirty="0" smtClean="0">
            <a:solidFill>
              <a:sysClr val="window" lastClr="FFFFFF"/>
            </a:solidFill>
            <a:latin typeface="Times New Roman" pitchFamily="18" charset="0"/>
            <a:ea typeface="+mn-ea"/>
            <a:cs typeface="Times New Roman" pitchFamily="18" charset="0"/>
          </a:endParaRP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( </a:t>
          </a:r>
          <a:r>
            <a:rPr lang="fr-FR" sz="1800" kern="12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Beam</a:t>
          </a: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</a:t>
          </a:r>
          <a:r>
            <a:rPr lang="fr-FR" sz="1800" kern="1200" dirty="0" err="1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search</a:t>
          </a:r>
          <a:r>
            <a:rPr lang="fr-FR" sz="1800" kern="1200" dirty="0">
              <a:solidFill>
                <a:sysClr val="window" lastClr="FFFFFF"/>
              </a:solidFill>
              <a:latin typeface="Times New Roman" pitchFamily="18" charset="0"/>
              <a:ea typeface="+mn-ea"/>
              <a:cs typeface="Times New Roman" pitchFamily="18" charset="0"/>
            </a:rPr>
            <a:t> )</a:t>
          </a:r>
        </a:p>
      </dsp:txBody>
      <dsp:txXfrm>
        <a:off x="2078659" y="1142250"/>
        <a:ext cx="3168487" cy="527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B9518-7CB4-432A-961E-AF48882C8FBD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1897C-8FCC-4C49-8C0E-FD4EE90287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062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02B3B-7F11-498D-9058-28D1C97D3E02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4C15-5D70-4A24-A703-BF8EE435DB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06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F4C15-5D70-4A24-A703-BF8EE435DB4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06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6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qamus.org/transliteration.htm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26"/>
          </p:nvPr>
        </p:nvSpPr>
        <p:spPr>
          <a:xfrm>
            <a:off x="6377635" y="7564053"/>
            <a:ext cx="518502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5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683892" y="7564053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323764" y="6791675"/>
            <a:ext cx="7755523" cy="7281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1421" y="0"/>
            <a:ext cx="8409158" cy="8161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2222164" y="816174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47671" y="5619742"/>
            <a:ext cx="6655299" cy="102607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129494"/>
            <a:ext cx="6950640" cy="4389107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3640984" y="3277411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5225829" y="1129492"/>
            <a:ext cx="6966171" cy="4389107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831500" y="3282144"/>
            <a:ext cx="2254446" cy="5143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5852034" y="2746128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42551" y="2750861"/>
            <a:ext cx="2254446" cy="5143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" name="Groupe 1"/>
          <p:cNvGrpSpPr/>
          <p:nvPr userDrawn="1"/>
        </p:nvGrpSpPr>
        <p:grpSpPr>
          <a:xfrm>
            <a:off x="6594797" y="3903483"/>
            <a:ext cx="5953048" cy="1484963"/>
            <a:chOff x="6479697" y="3931401"/>
            <a:chExt cx="5953048" cy="1484963"/>
          </a:xfrm>
        </p:grpSpPr>
        <p:sp>
          <p:nvSpPr>
            <p:cNvPr id="22" name="Oval 94">
              <a:extLst>
                <a:ext uri="{FF2B5EF4-FFF2-40B4-BE49-F238E27FC236}">
                  <a16:creationId xmlns:a16="http://schemas.microsoft.com/office/drawing/2014/main" xmlns="" id="{49D9E946-7A71-4F10-8068-05C6F6315809}"/>
                </a:ext>
              </a:extLst>
            </p:cNvPr>
            <p:cNvSpPr/>
            <p:nvPr userDrawn="1"/>
          </p:nvSpPr>
          <p:spPr>
            <a:xfrm>
              <a:off x="9618779" y="4065134"/>
              <a:ext cx="692647" cy="53493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cs typeface="Arial" pitchFamily="34" charset="0"/>
              </a:endParaRPr>
            </a:p>
          </p:txBody>
        </p:sp>
        <p:sp>
          <p:nvSpPr>
            <p:cNvPr id="23" name="Oval 95">
              <a:extLst>
                <a:ext uri="{FF2B5EF4-FFF2-40B4-BE49-F238E27FC236}">
                  <a16:creationId xmlns:a16="http://schemas.microsoft.com/office/drawing/2014/main" xmlns="" id="{544F0143-1245-4BBF-A1D4-318A2228FDC1}"/>
                </a:ext>
              </a:extLst>
            </p:cNvPr>
            <p:cNvSpPr/>
            <p:nvPr userDrawn="1"/>
          </p:nvSpPr>
          <p:spPr>
            <a:xfrm>
              <a:off x="6479697" y="3996675"/>
              <a:ext cx="630965" cy="630965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cs typeface="Arial" pitchFamily="34" charset="0"/>
              </a:endParaRPr>
            </a:p>
          </p:txBody>
        </p:sp>
        <p:grpSp>
          <p:nvGrpSpPr>
            <p:cNvPr id="24" name="Group 101">
              <a:extLst>
                <a:ext uri="{FF2B5EF4-FFF2-40B4-BE49-F238E27FC236}">
                  <a16:creationId xmlns:a16="http://schemas.microsoft.com/office/drawing/2014/main" xmlns="" id="{0D311DE8-D25C-4993-AA0A-4BCE9B05CC99}"/>
                </a:ext>
              </a:extLst>
            </p:cNvPr>
            <p:cNvGrpSpPr/>
            <p:nvPr userDrawn="1"/>
          </p:nvGrpSpPr>
          <p:grpSpPr>
            <a:xfrm>
              <a:off x="7121368" y="3931401"/>
              <a:ext cx="2447204" cy="1001379"/>
              <a:chOff x="3063501" y="2079205"/>
              <a:chExt cx="3164683" cy="923330"/>
            </a:xfrm>
          </p:grpSpPr>
          <p:sp>
            <p:nvSpPr>
              <p:cNvPr id="25" name="TextBox 102">
                <a:extLst>
                  <a:ext uri="{FF2B5EF4-FFF2-40B4-BE49-F238E27FC236}">
                    <a16:creationId xmlns:a16="http://schemas.microsoft.com/office/drawing/2014/main" xmlns="" id="{4A1134F5-67A0-4B7A-A4BF-F21EF1FC3EB1}"/>
                  </a:ext>
                </a:extLst>
              </p:cNvPr>
              <p:cNvSpPr txBox="1"/>
              <p:nvPr/>
            </p:nvSpPr>
            <p:spPr>
              <a:xfrm>
                <a:off x="3063501" y="2079205"/>
                <a:ext cx="3096344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fontAlgn="t"/>
                <a:r>
                  <a:rPr lang="fr-FR" b="1" dirty="0" err="1"/>
                  <a:t>dzmitry</a:t>
                </a:r>
                <a:r>
                  <a:rPr lang="fr-FR" b="1" dirty="0"/>
                  <a:t> </a:t>
                </a:r>
                <a:r>
                  <a:rPr lang="fr-FR" b="1" dirty="0" err="1" smtClean="0"/>
                  <a:t>bahdanau</a:t>
                </a:r>
                <a:endParaRPr lang="fr-FR" b="1" dirty="0" smtClean="0"/>
              </a:p>
              <a:p>
                <a:pPr fontAlgn="t"/>
                <a:endParaRPr lang="fr-FR" dirty="0"/>
              </a:p>
            </p:txBody>
          </p:sp>
          <p:sp>
            <p:nvSpPr>
              <p:cNvPr id="26" name="TextBox 103">
                <a:extLst>
                  <a:ext uri="{FF2B5EF4-FFF2-40B4-BE49-F238E27FC236}">
                    <a16:creationId xmlns:a16="http://schemas.microsoft.com/office/drawing/2014/main" xmlns="" id="{D74496A3-5A33-468E-9D1A-04F6E64F7F37}"/>
                  </a:ext>
                </a:extLst>
              </p:cNvPr>
              <p:cNvSpPr txBox="1"/>
              <p:nvPr/>
            </p:nvSpPr>
            <p:spPr>
              <a:xfrm>
                <a:off x="3131840" y="2469762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104">
              <a:extLst>
                <a:ext uri="{FF2B5EF4-FFF2-40B4-BE49-F238E27FC236}">
                  <a16:creationId xmlns:a16="http://schemas.microsoft.com/office/drawing/2014/main" xmlns="" id="{788DE35B-33D1-4327-BF4A-1675ECC4B87C}"/>
                </a:ext>
              </a:extLst>
            </p:cNvPr>
            <p:cNvGrpSpPr/>
            <p:nvPr userDrawn="1"/>
          </p:nvGrpSpPr>
          <p:grpSpPr>
            <a:xfrm>
              <a:off x="10361633" y="4123779"/>
              <a:ext cx="2071112" cy="809002"/>
              <a:chOff x="2709423" y="1937759"/>
              <a:chExt cx="3526373" cy="809002"/>
            </a:xfrm>
          </p:grpSpPr>
          <p:sp>
            <p:nvSpPr>
              <p:cNvPr id="28" name="TextBox 105">
                <a:extLst>
                  <a:ext uri="{FF2B5EF4-FFF2-40B4-BE49-F238E27FC236}">
                    <a16:creationId xmlns:a16="http://schemas.microsoft.com/office/drawing/2014/main" xmlns="" id="{BB0ECC79-B389-47A4-9B60-18AEF745FEF6}"/>
                  </a:ext>
                </a:extLst>
              </p:cNvPr>
              <p:cNvSpPr txBox="1"/>
              <p:nvPr/>
            </p:nvSpPr>
            <p:spPr>
              <a:xfrm>
                <a:off x="2709423" y="1937759"/>
                <a:ext cx="3526373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FR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Kyunghyun</a:t>
                </a:r>
                <a:r>
                  <a:rPr lang="fr-FR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Cho</a:t>
                </a:r>
              </a:p>
              <a:p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106">
                <a:extLst>
                  <a:ext uri="{FF2B5EF4-FFF2-40B4-BE49-F238E27FC236}">
                    <a16:creationId xmlns:a16="http://schemas.microsoft.com/office/drawing/2014/main" xmlns="" id="{47856290-185C-4582-970D-67F9D19574DC}"/>
                  </a:ext>
                </a:extLst>
              </p:cNvPr>
              <p:cNvSpPr txBox="1"/>
              <p:nvPr/>
            </p:nvSpPr>
            <p:spPr>
              <a:xfrm>
                <a:off x="3131840" y="2469762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Oval 95">
              <a:extLst>
                <a:ext uri="{FF2B5EF4-FFF2-40B4-BE49-F238E27FC236}">
                  <a16:creationId xmlns:a16="http://schemas.microsoft.com/office/drawing/2014/main" xmlns="" id="{544F0143-1245-4BBF-A1D4-318A2228FDC1}"/>
                </a:ext>
              </a:extLst>
            </p:cNvPr>
            <p:cNvSpPr/>
            <p:nvPr userDrawn="1"/>
          </p:nvSpPr>
          <p:spPr>
            <a:xfrm>
              <a:off x="8341514" y="4466239"/>
              <a:ext cx="630965" cy="630965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cs typeface="Arial" pitchFamily="34" charset="0"/>
              </a:endParaRPr>
            </a:p>
          </p:txBody>
        </p:sp>
        <p:grpSp>
          <p:nvGrpSpPr>
            <p:cNvPr id="31" name="Group 101">
              <a:extLst>
                <a:ext uri="{FF2B5EF4-FFF2-40B4-BE49-F238E27FC236}">
                  <a16:creationId xmlns:a16="http://schemas.microsoft.com/office/drawing/2014/main" xmlns="" id="{0D311DE8-D25C-4993-AA0A-4BCE9B05CC99}"/>
                </a:ext>
              </a:extLst>
            </p:cNvPr>
            <p:cNvGrpSpPr/>
            <p:nvPr userDrawn="1"/>
          </p:nvGrpSpPr>
          <p:grpSpPr>
            <a:xfrm>
              <a:off x="8983184" y="4400966"/>
              <a:ext cx="2365785" cy="1015398"/>
              <a:chOff x="3063501" y="2079205"/>
              <a:chExt cx="3164683" cy="923330"/>
            </a:xfrm>
          </p:grpSpPr>
          <p:sp>
            <p:nvSpPr>
              <p:cNvPr id="32" name="TextBox 102">
                <a:extLst>
                  <a:ext uri="{FF2B5EF4-FFF2-40B4-BE49-F238E27FC236}">
                    <a16:creationId xmlns:a16="http://schemas.microsoft.com/office/drawing/2014/main" xmlns="" id="{4A1134F5-67A0-4B7A-A4BF-F21EF1FC3EB1}"/>
                  </a:ext>
                </a:extLst>
              </p:cNvPr>
              <p:cNvSpPr txBox="1"/>
              <p:nvPr/>
            </p:nvSpPr>
            <p:spPr>
              <a:xfrm>
                <a:off x="3063501" y="2079205"/>
                <a:ext cx="3096344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fontAlgn="t"/>
                <a:r>
                  <a:rPr lang="fr-FR" b="1" dirty="0" err="1"/>
                  <a:t>Yoshua</a:t>
                </a:r>
                <a:r>
                  <a:rPr lang="fr-FR" b="1" dirty="0"/>
                  <a:t> Bengio</a:t>
                </a:r>
              </a:p>
              <a:p>
                <a:pPr fontAlgn="t"/>
                <a:endParaRPr lang="fr-FR" dirty="0"/>
              </a:p>
            </p:txBody>
          </p:sp>
          <p:sp>
            <p:nvSpPr>
              <p:cNvPr id="33" name="TextBox 103">
                <a:extLst>
                  <a:ext uri="{FF2B5EF4-FFF2-40B4-BE49-F238E27FC236}">
                    <a16:creationId xmlns:a16="http://schemas.microsoft.com/office/drawing/2014/main" xmlns="" id="{D74496A3-5A33-468E-9D1A-04F6E64F7F37}"/>
                  </a:ext>
                </a:extLst>
              </p:cNvPr>
              <p:cNvSpPr txBox="1"/>
              <p:nvPr/>
            </p:nvSpPr>
            <p:spPr>
              <a:xfrm>
                <a:off x="3131840" y="2469762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4" name="Round Same Side Corner Rectangle 8">
              <a:extLst>
                <a:ext uri="{FF2B5EF4-FFF2-40B4-BE49-F238E27FC236}">
                  <a16:creationId xmlns:a16="http://schemas.microsoft.com/office/drawing/2014/main" xmlns="" id="{DB67113F-D303-42DA-95BD-610BBED8BE92}"/>
                </a:ext>
              </a:extLst>
            </p:cNvPr>
            <p:cNvSpPr/>
            <p:nvPr userDrawn="1"/>
          </p:nvSpPr>
          <p:spPr>
            <a:xfrm>
              <a:off x="6655300" y="4025439"/>
              <a:ext cx="232228" cy="517726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ound Same Side Corner Rectangle 8">
              <a:extLst>
                <a:ext uri="{FF2B5EF4-FFF2-40B4-BE49-F238E27FC236}">
                  <a16:creationId xmlns:a16="http://schemas.microsoft.com/office/drawing/2014/main" xmlns="" id="{DB67113F-D303-42DA-95BD-610BBED8BE92}"/>
                </a:ext>
              </a:extLst>
            </p:cNvPr>
            <p:cNvSpPr/>
            <p:nvPr userDrawn="1"/>
          </p:nvSpPr>
          <p:spPr>
            <a:xfrm>
              <a:off x="8536215" y="4496834"/>
              <a:ext cx="232228" cy="517726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 Same Side Corner Rectangle 8">
              <a:extLst>
                <a:ext uri="{FF2B5EF4-FFF2-40B4-BE49-F238E27FC236}">
                  <a16:creationId xmlns:a16="http://schemas.microsoft.com/office/drawing/2014/main" xmlns="" id="{DB67113F-D303-42DA-95BD-610BBED8BE92}"/>
                </a:ext>
              </a:extLst>
            </p:cNvPr>
            <p:cNvSpPr/>
            <p:nvPr userDrawn="1"/>
          </p:nvSpPr>
          <p:spPr>
            <a:xfrm>
              <a:off x="9848988" y="4068271"/>
              <a:ext cx="232228" cy="517726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7002628" y="5618849"/>
            <a:ext cx="5073719" cy="102607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5" marR="0" indent="-228605" algn="ctr" defTabSz="91442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228605" marR="0" lvl="0" indent="-228605" algn="ctr" defTabSz="91442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 smtClean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5375858" y="213885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25887" y="2138857"/>
            <a:ext cx="720142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56070" y="2108854"/>
            <a:ext cx="4590908" cy="45576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76095" y="2438890"/>
            <a:ext cx="4590908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5615905" y="3098963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5935" y="3098963"/>
            <a:ext cx="720142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696118" y="3068960"/>
            <a:ext cx="4590908" cy="45576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16143" y="3398996"/>
            <a:ext cx="4590908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5855953" y="4059071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05982" y="4059071"/>
            <a:ext cx="720142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936165" y="4029068"/>
            <a:ext cx="4590908" cy="45576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56190" y="4359104"/>
            <a:ext cx="4590908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01917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246030" y="5019177"/>
            <a:ext cx="720142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76213" y="4989174"/>
            <a:ext cx="4590908" cy="45576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96238" y="5319210"/>
            <a:ext cx="4590908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855952" y="338657"/>
            <a:ext cx="5911170" cy="78580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55952" y="1088741"/>
            <a:ext cx="5911170" cy="7500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32645" y="4943819"/>
            <a:ext cx="624114" cy="120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 userDrawn="1"/>
        </p:nvSpPr>
        <p:spPr>
          <a:xfrm>
            <a:off x="422467" y="6255865"/>
            <a:ext cx="5239251" cy="37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X1            X2             X3                                 XT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 userDrawn="1"/>
            </p:nvSpPr>
            <p:spPr>
              <a:xfrm>
                <a:off x="405698" y="5032730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05698" y="5032730"/>
                <a:ext cx="472296" cy="5276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 userDrawn="1"/>
            </p:nvSpPr>
            <p:spPr>
              <a:xfrm>
                <a:off x="405698" y="5594521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05698" y="5594521"/>
                <a:ext cx="472296" cy="5276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 userDrawn="1"/>
        </p:nvSpPr>
        <p:spPr>
          <a:xfrm>
            <a:off x="1427330" y="4943819"/>
            <a:ext cx="624114" cy="120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 userDrawn="1"/>
            </p:nvSpPr>
            <p:spPr>
              <a:xfrm>
                <a:off x="1500383" y="5032730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500383" y="5032730"/>
                <a:ext cx="472296" cy="5276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 userDrawn="1"/>
            </p:nvSpPr>
            <p:spPr>
              <a:xfrm>
                <a:off x="1500383" y="5594521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500383" y="5594521"/>
                <a:ext cx="472296" cy="527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 userDrawn="1"/>
        </p:nvSpPr>
        <p:spPr>
          <a:xfrm>
            <a:off x="2496744" y="4943819"/>
            <a:ext cx="624114" cy="120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 userDrawn="1"/>
            </p:nvSpPr>
            <p:spPr>
              <a:xfrm>
                <a:off x="2569797" y="5032730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2569797" y="5032730"/>
                <a:ext cx="472296" cy="5276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 userDrawn="1"/>
            </p:nvSpPr>
            <p:spPr>
              <a:xfrm>
                <a:off x="2569797" y="5594521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2569797" y="5594521"/>
                <a:ext cx="472296" cy="5276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 userDrawn="1"/>
        </p:nvSpPr>
        <p:spPr>
          <a:xfrm>
            <a:off x="4910986" y="4943819"/>
            <a:ext cx="624114" cy="120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 userDrawn="1"/>
            </p:nvSpPr>
            <p:spPr>
              <a:xfrm>
                <a:off x="4984039" y="5032730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984039" y="5032730"/>
                <a:ext cx="472296" cy="527632"/>
              </a:xfrm>
              <a:prstGeom prst="rect">
                <a:avLst/>
              </a:prstGeom>
              <a:blipFill rotWithShape="0">
                <a:blip r:embed="rId8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 userDrawn="1"/>
            </p:nvSpPr>
            <p:spPr>
              <a:xfrm>
                <a:off x="4984039" y="5594521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984039" y="5594521"/>
                <a:ext cx="472296" cy="527632"/>
              </a:xfrm>
              <a:prstGeom prst="rect">
                <a:avLst/>
              </a:prstGeom>
              <a:blipFill rotWithShape="0">
                <a:blip r:embed="rId9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eur droit avec flèche 45"/>
          <p:cNvCxnSpPr>
            <a:stCxn id="23" idx="0"/>
          </p:cNvCxnSpPr>
          <p:nvPr userDrawn="1"/>
        </p:nvCxnSpPr>
        <p:spPr>
          <a:xfrm flipV="1">
            <a:off x="644702" y="4629600"/>
            <a:ext cx="581" cy="314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 userDrawn="1"/>
        </p:nvCxnSpPr>
        <p:spPr>
          <a:xfrm flipV="1">
            <a:off x="1736531" y="4629600"/>
            <a:ext cx="581" cy="314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 userDrawn="1"/>
        </p:nvCxnSpPr>
        <p:spPr>
          <a:xfrm flipV="1">
            <a:off x="2828360" y="4674055"/>
            <a:ext cx="581" cy="314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 userDrawn="1"/>
        </p:nvCxnSpPr>
        <p:spPr>
          <a:xfrm flipV="1">
            <a:off x="5232369" y="4634095"/>
            <a:ext cx="581" cy="314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 userDrawn="1"/>
            </p:nvSpPr>
            <p:spPr>
              <a:xfrm>
                <a:off x="405698" y="4329619"/>
                <a:ext cx="472296" cy="2999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05698" y="4329619"/>
                <a:ext cx="472296" cy="299982"/>
              </a:xfrm>
              <a:prstGeom prst="rect">
                <a:avLst/>
              </a:prstGeom>
              <a:blipFill rotWithShape="0"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 userDrawn="1"/>
            </p:nvSpPr>
            <p:spPr>
              <a:xfrm>
                <a:off x="1500383" y="4305360"/>
                <a:ext cx="472296" cy="2999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500383" y="4305360"/>
                <a:ext cx="472296" cy="299982"/>
              </a:xfrm>
              <a:prstGeom prst="rect">
                <a:avLst/>
              </a:prstGeom>
              <a:blipFill rotWithShape="0">
                <a:blip r:embed="rId11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 userDrawn="1"/>
            </p:nvSpPr>
            <p:spPr>
              <a:xfrm>
                <a:off x="2562746" y="4310131"/>
                <a:ext cx="472296" cy="2999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2562746" y="4310131"/>
                <a:ext cx="472296" cy="299982"/>
              </a:xfrm>
              <a:prstGeom prst="rect">
                <a:avLst/>
              </a:prstGeom>
              <a:blipFill rotWithShape="0"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 userDrawn="1"/>
            </p:nvSpPr>
            <p:spPr>
              <a:xfrm>
                <a:off x="5005736" y="4309963"/>
                <a:ext cx="472296" cy="2999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005736" y="4309963"/>
                <a:ext cx="472296" cy="299982"/>
              </a:xfrm>
              <a:prstGeom prst="rect">
                <a:avLst/>
              </a:prstGeom>
              <a:blipFill rotWithShape="0"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 userDrawn="1"/>
        </p:nvSpPr>
        <p:spPr>
          <a:xfrm>
            <a:off x="1974361" y="464169"/>
            <a:ext cx="622389" cy="765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 userDrawn="1"/>
            </p:nvSpPr>
            <p:spPr>
              <a:xfrm>
                <a:off x="2049407" y="583121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2049407" y="583121"/>
                <a:ext cx="472296" cy="527632"/>
              </a:xfrm>
              <a:prstGeom prst="rect">
                <a:avLst/>
              </a:prstGeom>
              <a:blipFill rotWithShape="0">
                <a:blip r:embed="rId14"/>
                <a:stretch>
                  <a:fillRect l="-1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 userDrawn="1"/>
        </p:nvSpPr>
        <p:spPr>
          <a:xfrm>
            <a:off x="3050300" y="446104"/>
            <a:ext cx="622389" cy="765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 userDrawn="1"/>
            </p:nvSpPr>
            <p:spPr>
              <a:xfrm>
                <a:off x="3125346" y="565056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125346" y="565056"/>
                <a:ext cx="472296" cy="5276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eur droit avec flèche 57"/>
          <p:cNvCxnSpPr>
            <a:stCxn id="35" idx="3"/>
            <a:endCxn id="38" idx="1"/>
          </p:cNvCxnSpPr>
          <p:nvPr userDrawn="1"/>
        </p:nvCxnSpPr>
        <p:spPr>
          <a:xfrm>
            <a:off x="877994" y="5296546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 userDrawn="1"/>
        </p:nvCxnSpPr>
        <p:spPr>
          <a:xfrm>
            <a:off x="2049407" y="5296546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 userDrawn="1"/>
        </p:nvCxnSpPr>
        <p:spPr>
          <a:xfrm>
            <a:off x="3148897" y="5296546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 userDrawn="1"/>
        </p:nvCxnSpPr>
        <p:spPr>
          <a:xfrm>
            <a:off x="4288597" y="5303092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 userDrawn="1"/>
        </p:nvCxnSpPr>
        <p:spPr>
          <a:xfrm flipH="1" flipV="1">
            <a:off x="877994" y="5855346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 userDrawn="1"/>
        </p:nvCxnSpPr>
        <p:spPr>
          <a:xfrm flipH="1" flipV="1">
            <a:off x="1974361" y="5869149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 userDrawn="1"/>
        </p:nvCxnSpPr>
        <p:spPr>
          <a:xfrm flipH="1" flipV="1">
            <a:off x="3042093" y="5882241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 userDrawn="1"/>
        </p:nvCxnSpPr>
        <p:spPr>
          <a:xfrm flipH="1" flipV="1">
            <a:off x="4288597" y="5855346"/>
            <a:ext cx="62238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 userDrawn="1"/>
        </p:nvCxnSpPr>
        <p:spPr>
          <a:xfrm>
            <a:off x="1350290" y="862431"/>
            <a:ext cx="62238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5" name="Groupe 144"/>
          <p:cNvGrpSpPr/>
          <p:nvPr userDrawn="1"/>
        </p:nvGrpSpPr>
        <p:grpSpPr>
          <a:xfrm>
            <a:off x="2596750" y="828873"/>
            <a:ext cx="1289959" cy="678819"/>
            <a:chOff x="2596750" y="828873"/>
            <a:chExt cx="1289959" cy="678819"/>
          </a:xfrm>
        </p:grpSpPr>
        <p:cxnSp>
          <p:nvCxnSpPr>
            <p:cNvPr id="67" name="Connecteur droit avec flèche 66"/>
            <p:cNvCxnSpPr>
              <a:stCxn id="54" idx="3"/>
              <a:endCxn id="56" idx="1"/>
            </p:cNvCxnSpPr>
            <p:nvPr userDrawn="1"/>
          </p:nvCxnSpPr>
          <p:spPr>
            <a:xfrm flipV="1">
              <a:off x="2596750" y="828873"/>
              <a:ext cx="453550" cy="180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>
              <a:stCxn id="93" idx="0"/>
              <a:endCxn id="56" idx="2"/>
            </p:cNvCxnSpPr>
            <p:nvPr userDrawn="1"/>
          </p:nvCxnSpPr>
          <p:spPr>
            <a:xfrm flipH="1" flipV="1">
              <a:off x="3361495" y="1211641"/>
              <a:ext cx="525214" cy="2960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 userDrawn="1"/>
        </p:nvSpPr>
        <p:spPr>
          <a:xfrm>
            <a:off x="4436876" y="438147"/>
            <a:ext cx="622389" cy="765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 userDrawn="1"/>
            </p:nvSpPr>
            <p:spPr>
              <a:xfrm>
                <a:off x="4511922" y="557099"/>
                <a:ext cx="472296" cy="5276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511922" y="557099"/>
                <a:ext cx="472296" cy="5276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eur droit avec flèche 86"/>
          <p:cNvCxnSpPr/>
          <p:nvPr userDrawn="1"/>
        </p:nvCxnSpPr>
        <p:spPr>
          <a:xfrm>
            <a:off x="3983326" y="854474"/>
            <a:ext cx="54000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 userDrawn="1"/>
        </p:nvSpPr>
        <p:spPr>
          <a:xfrm>
            <a:off x="3603073" y="568151"/>
            <a:ext cx="597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90" name="ZoneTexte 89"/>
          <p:cNvSpPr txBox="1"/>
          <p:nvPr userDrawn="1"/>
        </p:nvSpPr>
        <p:spPr>
          <a:xfrm>
            <a:off x="3796606" y="5055250"/>
            <a:ext cx="597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91" name="ZoneTexte 90"/>
          <p:cNvSpPr txBox="1"/>
          <p:nvPr userDrawn="1"/>
        </p:nvSpPr>
        <p:spPr>
          <a:xfrm>
            <a:off x="3773570" y="5628561"/>
            <a:ext cx="597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92" name="ZoneTexte 91"/>
          <p:cNvSpPr txBox="1"/>
          <p:nvPr userDrawn="1"/>
        </p:nvSpPr>
        <p:spPr>
          <a:xfrm>
            <a:off x="872598" y="591246"/>
            <a:ext cx="597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…</a:t>
            </a:r>
            <a:endParaRPr lang="fr-FR" sz="2000" dirty="0"/>
          </a:p>
        </p:txBody>
      </p:sp>
      <p:grpSp>
        <p:nvGrpSpPr>
          <p:cNvPr id="144" name="Groupe 143"/>
          <p:cNvGrpSpPr/>
          <p:nvPr userDrawn="1"/>
        </p:nvGrpSpPr>
        <p:grpSpPr>
          <a:xfrm>
            <a:off x="487547" y="1314955"/>
            <a:ext cx="4754337" cy="3014664"/>
            <a:chOff x="487547" y="1314955"/>
            <a:chExt cx="4754337" cy="3014664"/>
          </a:xfrm>
        </p:grpSpPr>
        <p:grpSp>
          <p:nvGrpSpPr>
            <p:cNvPr id="142" name="Groupe 141"/>
            <p:cNvGrpSpPr/>
            <p:nvPr userDrawn="1"/>
          </p:nvGrpSpPr>
          <p:grpSpPr>
            <a:xfrm>
              <a:off x="487547" y="1314955"/>
              <a:ext cx="4754337" cy="3014664"/>
              <a:chOff x="487547" y="1314955"/>
              <a:chExt cx="4754337" cy="3014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/>
                  <p:cNvSpPr txBox="1"/>
                  <p:nvPr userDrawn="1"/>
                </p:nvSpPr>
                <p:spPr>
                  <a:xfrm>
                    <a:off x="3365805" y="1314955"/>
                    <a:ext cx="426792" cy="3688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8" name="ZoneTexte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 userDrawn="1"/>
                </p:nvSpPr>
                <p:spPr>
                  <a:xfrm>
                    <a:off x="3365805" y="1314955"/>
                    <a:ext cx="426792" cy="368881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1" name="Groupe 140"/>
              <p:cNvGrpSpPr/>
              <p:nvPr userDrawn="1"/>
            </p:nvGrpSpPr>
            <p:grpSpPr>
              <a:xfrm>
                <a:off x="487547" y="1507692"/>
                <a:ext cx="4754337" cy="2821927"/>
                <a:chOff x="487547" y="1507692"/>
                <a:chExt cx="4754337" cy="2821927"/>
              </a:xfrm>
            </p:grpSpPr>
            <p:cxnSp>
              <p:nvCxnSpPr>
                <p:cNvPr id="80" name="Connecteur droit avec flèche 79"/>
                <p:cNvCxnSpPr>
                  <a:stCxn id="94" idx="6"/>
                  <a:endCxn id="93" idx="2"/>
                </p:cNvCxnSpPr>
                <p:nvPr userDrawn="1"/>
              </p:nvCxnSpPr>
              <p:spPr>
                <a:xfrm flipV="1">
                  <a:off x="998488" y="1709361"/>
                  <a:ext cx="2657340" cy="8232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necteur droit avec flèche 80"/>
                <p:cNvCxnSpPr>
                  <a:stCxn id="97" idx="6"/>
                  <a:endCxn id="93" idx="2"/>
                </p:cNvCxnSpPr>
                <p:nvPr userDrawn="1"/>
              </p:nvCxnSpPr>
              <p:spPr>
                <a:xfrm flipV="1">
                  <a:off x="1571264" y="1709361"/>
                  <a:ext cx="2084564" cy="302573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necteur droit avec flèche 81"/>
                <p:cNvCxnSpPr>
                  <a:stCxn id="98" idx="6"/>
                  <a:endCxn id="93" idx="2"/>
                </p:cNvCxnSpPr>
                <p:nvPr userDrawn="1"/>
              </p:nvCxnSpPr>
              <p:spPr>
                <a:xfrm flipV="1">
                  <a:off x="2305846" y="1709361"/>
                  <a:ext cx="1349982" cy="354805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necteur droit avec flèche 82"/>
                <p:cNvCxnSpPr>
                  <a:stCxn id="99" idx="6"/>
                  <a:endCxn id="93" idx="2"/>
                </p:cNvCxnSpPr>
                <p:nvPr userDrawn="1"/>
              </p:nvCxnSpPr>
              <p:spPr>
                <a:xfrm flipV="1">
                  <a:off x="3024072" y="1709361"/>
                  <a:ext cx="631756" cy="34844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93" name="Organigramme : Ou 92"/>
                <p:cNvSpPr/>
                <p:nvPr userDrawn="1"/>
              </p:nvSpPr>
              <p:spPr>
                <a:xfrm>
                  <a:off x="3655828" y="1507692"/>
                  <a:ext cx="461762" cy="403338"/>
                </a:xfrm>
                <a:prstGeom prst="flowChartOr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5" name="Connecteur droit 94"/>
                <p:cNvCxnSpPr>
                  <a:stCxn id="50" idx="0"/>
                  <a:endCxn id="94" idx="4"/>
                </p:cNvCxnSpPr>
                <p:nvPr userDrawn="1"/>
              </p:nvCxnSpPr>
              <p:spPr>
                <a:xfrm flipV="1">
                  <a:off x="641846" y="1911674"/>
                  <a:ext cx="220911" cy="2417945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/>
                <p:cNvCxnSpPr>
                  <a:stCxn id="51" idx="0"/>
                  <a:endCxn id="97" idx="4"/>
                </p:cNvCxnSpPr>
                <p:nvPr userDrawn="1"/>
              </p:nvCxnSpPr>
              <p:spPr>
                <a:xfrm flipH="1" flipV="1">
                  <a:off x="1435533" y="2206015"/>
                  <a:ext cx="300998" cy="2099345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108"/>
                <p:cNvCxnSpPr>
                  <a:stCxn id="52" idx="0"/>
                  <a:endCxn id="98" idx="4"/>
                </p:cNvCxnSpPr>
                <p:nvPr userDrawn="1"/>
              </p:nvCxnSpPr>
              <p:spPr>
                <a:xfrm flipH="1" flipV="1">
                  <a:off x="2170115" y="2258247"/>
                  <a:ext cx="628779" cy="205188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necteur droit 109"/>
                <p:cNvCxnSpPr>
                  <a:stCxn id="53" idx="0"/>
                  <a:endCxn id="99" idx="6"/>
                </p:cNvCxnSpPr>
                <p:nvPr userDrawn="1"/>
              </p:nvCxnSpPr>
              <p:spPr>
                <a:xfrm flipH="1" flipV="1">
                  <a:off x="3024072" y="2057801"/>
                  <a:ext cx="2217812" cy="225216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eur droit avec flèche 110"/>
                <p:cNvCxnSpPr>
                  <a:stCxn id="78" idx="0"/>
                  <a:endCxn id="94" idx="3"/>
                </p:cNvCxnSpPr>
                <p:nvPr userDrawn="1"/>
              </p:nvCxnSpPr>
              <p:spPr>
                <a:xfrm flipV="1">
                  <a:off x="487547" y="1854829"/>
                  <a:ext cx="279233" cy="470335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avec flèche 111"/>
                <p:cNvCxnSpPr>
                  <a:stCxn id="119" idx="0"/>
                  <a:endCxn id="97" idx="4"/>
                </p:cNvCxnSpPr>
                <p:nvPr userDrawn="1"/>
              </p:nvCxnSpPr>
              <p:spPr>
                <a:xfrm flipH="1" flipV="1">
                  <a:off x="1435533" y="2206015"/>
                  <a:ext cx="119952" cy="231249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onnecteur droit avec flèche 113"/>
                <p:cNvCxnSpPr>
                  <a:stCxn id="116" idx="0"/>
                  <a:endCxn id="98" idx="5"/>
                </p:cNvCxnSpPr>
                <p:nvPr userDrawn="1"/>
              </p:nvCxnSpPr>
              <p:spPr>
                <a:xfrm flipV="1">
                  <a:off x="2201041" y="2201402"/>
                  <a:ext cx="65050" cy="219169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necteur droit avec flèche 114"/>
                <p:cNvCxnSpPr>
                  <a:stCxn id="79" idx="0"/>
                  <a:endCxn id="99" idx="5"/>
                </p:cNvCxnSpPr>
                <p:nvPr userDrawn="1"/>
              </p:nvCxnSpPr>
              <p:spPr>
                <a:xfrm flipH="1" flipV="1">
                  <a:off x="2984317" y="2195037"/>
                  <a:ext cx="263933" cy="272322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Organigramme : Jonction de sommaire 93"/>
            <p:cNvSpPr/>
            <p:nvPr userDrawn="1"/>
          </p:nvSpPr>
          <p:spPr>
            <a:xfrm>
              <a:off x="727025" y="1523512"/>
              <a:ext cx="271463" cy="388162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Organigramme : Jonction de sommaire 96"/>
            <p:cNvSpPr/>
            <p:nvPr userDrawn="1"/>
          </p:nvSpPr>
          <p:spPr>
            <a:xfrm>
              <a:off x="1299801" y="1817853"/>
              <a:ext cx="271463" cy="388162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Organigramme : Jonction de sommaire 97"/>
            <p:cNvSpPr/>
            <p:nvPr userDrawn="1"/>
          </p:nvSpPr>
          <p:spPr>
            <a:xfrm>
              <a:off x="2034383" y="1870085"/>
              <a:ext cx="271463" cy="388162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Organigramme : Jonction de sommaire 98"/>
            <p:cNvSpPr/>
            <p:nvPr userDrawn="1"/>
          </p:nvSpPr>
          <p:spPr>
            <a:xfrm>
              <a:off x="2752609" y="1863720"/>
              <a:ext cx="271463" cy="388162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/>
          <p:cNvGrpSpPr/>
          <p:nvPr userDrawn="1"/>
        </p:nvGrpSpPr>
        <p:grpSpPr>
          <a:xfrm>
            <a:off x="75037" y="1218826"/>
            <a:ext cx="5180796" cy="3099913"/>
            <a:chOff x="61088" y="1229706"/>
            <a:chExt cx="5180796" cy="3099913"/>
          </a:xfrm>
        </p:grpSpPr>
        <p:cxnSp>
          <p:nvCxnSpPr>
            <p:cNvPr id="68" name="Connecteur droit 67"/>
            <p:cNvCxnSpPr>
              <a:stCxn id="54" idx="2"/>
              <a:endCxn id="70" idx="0"/>
            </p:cNvCxnSpPr>
            <p:nvPr userDrawn="1"/>
          </p:nvCxnSpPr>
          <p:spPr>
            <a:xfrm flipH="1">
              <a:off x="308367" y="1229706"/>
              <a:ext cx="1977189" cy="237170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>
              <a:stCxn id="70" idx="4"/>
              <a:endCxn id="50" idx="0"/>
            </p:cNvCxnSpPr>
            <p:nvPr userDrawn="1"/>
          </p:nvCxnSpPr>
          <p:spPr>
            <a:xfrm>
              <a:off x="308367" y="4101459"/>
              <a:ext cx="333479" cy="22816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Ellipse 69"/>
                <p:cNvSpPr/>
                <p:nvPr userDrawn="1"/>
              </p:nvSpPr>
              <p:spPr>
                <a:xfrm>
                  <a:off x="61088" y="3601412"/>
                  <a:ext cx="494558" cy="500047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0" name="Ellipse 69"/>
                <p:cNvSpPr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61088" y="3601412"/>
                  <a:ext cx="494558" cy="500047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 l="-122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eur droit 70"/>
            <p:cNvCxnSpPr>
              <a:stCxn id="96" idx="4"/>
              <a:endCxn id="51" idx="0"/>
            </p:cNvCxnSpPr>
            <p:nvPr userDrawn="1"/>
          </p:nvCxnSpPr>
          <p:spPr>
            <a:xfrm>
              <a:off x="1246194" y="4102966"/>
              <a:ext cx="490337" cy="20239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>
              <a:stCxn id="73" idx="4"/>
              <a:endCxn id="52" idx="0"/>
            </p:cNvCxnSpPr>
            <p:nvPr userDrawn="1"/>
          </p:nvCxnSpPr>
          <p:spPr>
            <a:xfrm>
              <a:off x="2267148" y="4127628"/>
              <a:ext cx="531746" cy="182503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lipse 72"/>
                <p:cNvSpPr/>
                <p:nvPr userDrawn="1"/>
              </p:nvSpPr>
              <p:spPr>
                <a:xfrm>
                  <a:off x="2019869" y="3627581"/>
                  <a:ext cx="494558" cy="500047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3" name="Ellipse 72"/>
                <p:cNvSpPr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2019869" y="3627581"/>
                  <a:ext cx="494558" cy="500047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Ellipse 73"/>
                <p:cNvSpPr/>
                <p:nvPr userDrawn="1"/>
              </p:nvSpPr>
              <p:spPr>
                <a:xfrm>
                  <a:off x="3409446" y="3714284"/>
                  <a:ext cx="494558" cy="500047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4" name="Ellipse 73"/>
                <p:cNvSpPr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3409446" y="3714284"/>
                  <a:ext cx="494558" cy="500047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 l="-365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necteur droit 74"/>
            <p:cNvCxnSpPr>
              <a:stCxn id="74" idx="5"/>
              <a:endCxn id="53" idx="0"/>
            </p:cNvCxnSpPr>
            <p:nvPr userDrawn="1"/>
          </p:nvCxnSpPr>
          <p:spPr>
            <a:xfrm>
              <a:off x="3831578" y="4141101"/>
              <a:ext cx="1410306" cy="16886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>
              <a:stCxn id="54" idx="2"/>
              <a:endCxn id="74" idx="0"/>
            </p:cNvCxnSpPr>
            <p:nvPr userDrawn="1"/>
          </p:nvCxnSpPr>
          <p:spPr>
            <a:xfrm>
              <a:off x="2285556" y="1229706"/>
              <a:ext cx="1371169" cy="248457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>
              <a:stCxn id="54" idx="2"/>
              <a:endCxn id="73" idx="0"/>
            </p:cNvCxnSpPr>
            <p:nvPr userDrawn="1"/>
          </p:nvCxnSpPr>
          <p:spPr>
            <a:xfrm flipH="1">
              <a:off x="2267148" y="1229706"/>
              <a:ext cx="18408" cy="239787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Ellipse 95"/>
                <p:cNvSpPr/>
                <p:nvPr userDrawn="1"/>
              </p:nvSpPr>
              <p:spPr>
                <a:xfrm>
                  <a:off x="998915" y="3602919"/>
                  <a:ext cx="494558" cy="500047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6" name="Ellipse 95"/>
                <p:cNvSpPr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998915" y="3602919"/>
                  <a:ext cx="494558" cy="500047"/>
                </a:xfrm>
                <a:prstGeom prst="ellipse">
                  <a:avLst/>
                </a:prstGeom>
                <a:blipFill rotWithShape="0">
                  <a:blip r:embed="rId21"/>
                  <a:stretch>
                    <a:fillRect l="-122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necteur droit 116"/>
            <p:cNvCxnSpPr>
              <a:stCxn id="54" idx="2"/>
              <a:endCxn id="96" idx="0"/>
            </p:cNvCxnSpPr>
            <p:nvPr userDrawn="1"/>
          </p:nvCxnSpPr>
          <p:spPr>
            <a:xfrm flipH="1">
              <a:off x="1246194" y="1229706"/>
              <a:ext cx="1039362" cy="2373213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 userDrawn="1"/>
        </p:nvGrpSpPr>
        <p:grpSpPr>
          <a:xfrm>
            <a:off x="141672" y="2325164"/>
            <a:ext cx="3994194" cy="1377238"/>
            <a:chOff x="112881" y="2326166"/>
            <a:chExt cx="3994194" cy="1377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à coins arrondis 78"/>
                <p:cNvSpPr/>
                <p:nvPr userDrawn="1"/>
              </p:nvSpPr>
              <p:spPr>
                <a:xfrm>
                  <a:off x="2992540" y="2468361"/>
                  <a:ext cx="453838" cy="281980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9" name="Rectangle à coins arrondis 78"/>
                <p:cNvSpPr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2992540" y="2468361"/>
                  <a:ext cx="453838" cy="281980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 l="-10667" b="-1276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e 5"/>
            <p:cNvGrpSpPr/>
            <p:nvPr userDrawn="1"/>
          </p:nvGrpSpPr>
          <p:grpSpPr>
            <a:xfrm>
              <a:off x="112881" y="2326166"/>
              <a:ext cx="3994194" cy="1377238"/>
              <a:chOff x="112881" y="2326166"/>
              <a:chExt cx="3994194" cy="1377238"/>
            </a:xfrm>
          </p:grpSpPr>
          <p:cxnSp>
            <p:nvCxnSpPr>
              <p:cNvPr id="102" name="Connecteur droit avec flèche 101"/>
              <p:cNvCxnSpPr>
                <a:stCxn id="73" idx="0"/>
              </p:cNvCxnSpPr>
              <p:nvPr userDrawn="1"/>
            </p:nvCxnSpPr>
            <p:spPr>
              <a:xfrm flipH="1" flipV="1">
                <a:off x="2123927" y="3233134"/>
                <a:ext cx="157170" cy="3835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grpSp>
            <p:nvGrpSpPr>
              <p:cNvPr id="5" name="Groupe 4"/>
              <p:cNvGrpSpPr/>
              <p:nvPr userDrawn="1"/>
            </p:nvGrpSpPr>
            <p:grpSpPr>
              <a:xfrm>
                <a:off x="112881" y="2326166"/>
                <a:ext cx="3994194" cy="1377238"/>
                <a:chOff x="112881" y="2326166"/>
                <a:chExt cx="3994194" cy="13772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à coins arrondis 77"/>
                    <p:cNvSpPr/>
                    <p:nvPr userDrawn="1"/>
                  </p:nvSpPr>
                  <p:spPr>
                    <a:xfrm>
                      <a:off x="231837" y="2326166"/>
                      <a:ext cx="453838" cy="281980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78" name="Rectangle à coins arrondis 7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 userDrawn="1"/>
                  </p:nvSpPr>
                  <p:spPr>
                    <a:xfrm>
                      <a:off x="231837" y="2326166"/>
                      <a:ext cx="453838" cy="281980"/>
                    </a:xfrm>
                    <a:prstGeom prst="roundRect">
                      <a:avLst/>
                    </a:prstGeom>
                    <a:blipFill rotWithShape="0">
                      <a:blip r:embed="rId23"/>
                      <a:stretch>
                        <a:fillRect l="-9333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0" name="Connecteur droit avec flèche 99"/>
                <p:cNvCxnSpPr>
                  <a:stCxn id="70" idx="0"/>
                </p:cNvCxnSpPr>
                <p:nvPr userDrawn="1"/>
              </p:nvCxnSpPr>
              <p:spPr>
                <a:xfrm flipV="1">
                  <a:off x="322316" y="3233134"/>
                  <a:ext cx="1801611" cy="3573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Connecteur droit avec flèche 100"/>
                <p:cNvCxnSpPr>
                  <a:stCxn id="96" idx="0"/>
                </p:cNvCxnSpPr>
                <p:nvPr userDrawn="1"/>
              </p:nvCxnSpPr>
              <p:spPr>
                <a:xfrm flipV="1">
                  <a:off x="1260143" y="3233134"/>
                  <a:ext cx="863784" cy="3589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avec flèche 102"/>
                <p:cNvCxnSpPr>
                  <a:stCxn id="74" idx="0"/>
                </p:cNvCxnSpPr>
                <p:nvPr userDrawn="1"/>
              </p:nvCxnSpPr>
              <p:spPr>
                <a:xfrm flipH="1" flipV="1">
                  <a:off x="2123927" y="3233134"/>
                  <a:ext cx="1546747" cy="4702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Connecteur droit avec flèche 103"/>
                <p:cNvCxnSpPr>
                  <a:endCxn id="78" idx="2"/>
                </p:cNvCxnSpPr>
                <p:nvPr userDrawn="1"/>
              </p:nvCxnSpPr>
              <p:spPr>
                <a:xfrm flipH="1" flipV="1">
                  <a:off x="458756" y="2608146"/>
                  <a:ext cx="1651222" cy="3071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Connecteur droit avec flèche 104"/>
                <p:cNvCxnSpPr/>
                <p:nvPr userDrawn="1"/>
              </p:nvCxnSpPr>
              <p:spPr>
                <a:xfrm flipH="1" flipV="1">
                  <a:off x="1597229" y="2676296"/>
                  <a:ext cx="498227" cy="212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06" name="Connecteur droit avec flèche 105"/>
                <p:cNvCxnSpPr/>
                <p:nvPr userDrawn="1"/>
              </p:nvCxnSpPr>
              <p:spPr>
                <a:xfrm flipV="1">
                  <a:off x="2109978" y="2703553"/>
                  <a:ext cx="62272" cy="2116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endCxn id="79" idx="2"/>
                </p:cNvCxnSpPr>
                <p:nvPr userDrawn="1"/>
              </p:nvCxnSpPr>
              <p:spPr>
                <a:xfrm flipV="1">
                  <a:off x="2096265" y="2750341"/>
                  <a:ext cx="1123194" cy="1498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Rectangle à coins arrondis 115"/>
                    <p:cNvSpPr/>
                    <p:nvPr userDrawn="1"/>
                  </p:nvSpPr>
                  <p:spPr>
                    <a:xfrm>
                      <a:off x="1945331" y="2421573"/>
                      <a:ext cx="453838" cy="281980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116" name="Rectangle à coins arrondis 1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 userDrawn="1"/>
                  </p:nvSpPr>
                  <p:spPr>
                    <a:xfrm>
                      <a:off x="1945331" y="2421573"/>
                      <a:ext cx="453838" cy="281980"/>
                    </a:xfrm>
                    <a:prstGeom prst="roundRect">
                      <a:avLst/>
                    </a:prstGeom>
                    <a:blipFill rotWithShape="0">
                      <a:blip r:embed="rId24"/>
                      <a:stretch>
                        <a:fillRect l="-9333" b="-1276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8" name="Rectangle à coins arrondis 117"/>
                <p:cNvSpPr/>
                <p:nvPr userDrawn="1"/>
              </p:nvSpPr>
              <p:spPr>
                <a:xfrm>
                  <a:off x="112881" y="2915246"/>
                  <a:ext cx="3994194" cy="328768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smtClean="0"/>
                    <a:t>Soft max 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Rectangle à coins arrondis 118"/>
                    <p:cNvSpPr/>
                    <p:nvPr userDrawn="1"/>
                  </p:nvSpPr>
                  <p:spPr>
                    <a:xfrm>
                      <a:off x="1299775" y="2438266"/>
                      <a:ext cx="453838" cy="281980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119" name="Rectangle à coins arrondis 1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 userDrawn="1"/>
                  </p:nvSpPr>
                  <p:spPr>
                    <a:xfrm>
                      <a:off x="1299775" y="2438266"/>
                      <a:ext cx="453838" cy="281980"/>
                    </a:xfrm>
                    <a:prstGeom prst="roundRect">
                      <a:avLst/>
                    </a:prstGeom>
                    <a:blipFill rotWithShape="0">
                      <a:blip r:embed="rId25"/>
                      <a:stretch>
                        <a:fillRect l="-9333" b="-1276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20" name="Groupe 119"/>
          <p:cNvGrpSpPr/>
          <p:nvPr userDrawn="1"/>
        </p:nvGrpSpPr>
        <p:grpSpPr>
          <a:xfrm>
            <a:off x="10104196" y="1038731"/>
            <a:ext cx="1885563" cy="885825"/>
            <a:chOff x="10166494" y="990943"/>
            <a:chExt cx="1885563" cy="885825"/>
          </a:xfrm>
        </p:grpSpPr>
        <p:grpSp>
          <p:nvGrpSpPr>
            <p:cNvPr id="121" name="Groupe 120"/>
            <p:cNvGrpSpPr/>
            <p:nvPr/>
          </p:nvGrpSpPr>
          <p:grpSpPr>
            <a:xfrm>
              <a:off x="10198492" y="990943"/>
              <a:ext cx="1853565" cy="885825"/>
              <a:chOff x="0" y="0"/>
              <a:chExt cx="2514600" cy="1057275"/>
            </a:xfrm>
          </p:grpSpPr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514600" cy="1057275"/>
              </a:xfrm>
              <a:prstGeom prst="rect">
                <a:avLst/>
              </a:prstGeom>
            </p:spPr>
          </p:pic>
          <p:sp>
            <p:nvSpPr>
              <p:cNvPr id="124" name="Zone de texte 66"/>
              <p:cNvSpPr txBox="1"/>
              <p:nvPr/>
            </p:nvSpPr>
            <p:spPr>
              <a:xfrm>
                <a:off x="21102" y="648006"/>
                <a:ext cx="327700" cy="3637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10166494" y="1454499"/>
                  <a:ext cx="3810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494" y="1454499"/>
                  <a:ext cx="381002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27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1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2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85" grpId="0" animBg="1"/>
      <p:bldP spid="86" grpId="0" animBg="1"/>
      <p:bldP spid="89" grpId="0"/>
      <p:bldP spid="90" grpId="0"/>
      <p:bldP spid="91" grpId="0"/>
      <p:bldP spid="9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006178" y="1207657"/>
            <a:ext cx="4447744" cy="3088572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123838" y="1325295"/>
            <a:ext cx="4212423" cy="2869334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700694" y="1207657"/>
            <a:ext cx="4447744" cy="3088572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6818354" y="1325295"/>
            <a:ext cx="4212423" cy="2869334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2414" y="4763002"/>
            <a:ext cx="4929232" cy="16312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1354" y="4247533"/>
            <a:ext cx="4929232" cy="5154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53533" y="4689989"/>
            <a:ext cx="4929232" cy="16312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533" y="4229765"/>
            <a:ext cx="4929232" cy="5154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06114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20734" y="284306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06114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06114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94871" y="128634"/>
            <a:ext cx="11162209" cy="750083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529" y="1268760"/>
            <a:ext cx="12192000" cy="303033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5471" y="1268942"/>
            <a:ext cx="6096529" cy="3030008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05211" y="5045424"/>
            <a:ext cx="7951573" cy="108387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05211" y="4599130"/>
            <a:ext cx="7951573" cy="51546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216023" y="1388774"/>
            <a:ext cx="600119" cy="7350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6846148" y="1466488"/>
            <a:ext cx="60012" cy="600067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936166" y="1448780"/>
            <a:ext cx="4860962" cy="6300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216023" y="2061142"/>
            <a:ext cx="600119" cy="7350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6846148" y="2138857"/>
            <a:ext cx="60012" cy="600067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36166" y="2121149"/>
            <a:ext cx="4860962" cy="6300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216023" y="2738924"/>
            <a:ext cx="600119" cy="7350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6846148" y="2816638"/>
            <a:ext cx="60012" cy="600067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36166" y="2798930"/>
            <a:ext cx="4860962" cy="6300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216023" y="3398997"/>
            <a:ext cx="600119" cy="7350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6846148" y="3476711"/>
            <a:ext cx="60012" cy="600067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936166" y="3459004"/>
            <a:ext cx="4860962" cy="6300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アーチ 54"/>
          <p:cNvSpPr/>
          <p:nvPr userDrawn="1"/>
        </p:nvSpPr>
        <p:spPr>
          <a:xfrm rot="4322625">
            <a:off x="4300503" y="3133007"/>
            <a:ext cx="3514194" cy="3454363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7338825" y="4409695"/>
            <a:ext cx="181433" cy="17438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4529872" y="4547964"/>
            <a:ext cx="181433" cy="17438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4497621" y="5534316"/>
            <a:ext cx="181433" cy="17438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6" name="直線コネクタ 5"/>
          <p:cNvCxnSpPr>
            <a:endCxn id="15" idx="2"/>
          </p:cNvCxnSpPr>
          <p:nvPr userDrawn="1"/>
        </p:nvCxnSpPr>
        <p:spPr>
          <a:xfrm flipV="1">
            <a:off x="7414706" y="4511757"/>
            <a:ext cx="485745" cy="9461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57" idx="7"/>
            <a:endCxn id="16" idx="2"/>
          </p:cNvCxnSpPr>
          <p:nvPr userDrawn="1"/>
        </p:nvCxnSpPr>
        <p:spPr>
          <a:xfrm flipV="1">
            <a:off x="7388136" y="5701594"/>
            <a:ext cx="387998" cy="4946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3865321" y="4631490"/>
            <a:ext cx="829265" cy="3666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stCxn id="17" idx="6"/>
          </p:cNvCxnSpPr>
          <p:nvPr userDrawn="1"/>
        </p:nvCxnSpPr>
        <p:spPr>
          <a:xfrm flipV="1">
            <a:off x="4275864" y="5593908"/>
            <a:ext cx="244774" cy="15848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/>
          <p:cNvSpPr/>
          <p:nvPr userDrawn="1"/>
        </p:nvSpPr>
        <p:spPr>
          <a:xfrm>
            <a:off x="7900451" y="409171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5"/>
          <p:cNvSpPr/>
          <p:nvPr userDrawn="1"/>
        </p:nvSpPr>
        <p:spPr>
          <a:xfrm>
            <a:off x="7776134" y="528154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3435698" y="5189709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3578801" y="4118188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115145" y="4306385"/>
            <a:ext cx="410778" cy="410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7990828" y="5491570"/>
            <a:ext cx="410778" cy="410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3793495" y="4332863"/>
            <a:ext cx="410778" cy="410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650392" y="5404384"/>
            <a:ext cx="410778" cy="410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616300" y="4050477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8845906" y="4665635"/>
            <a:ext cx="4680926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8357543" y="5219094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15145" y="5894417"/>
            <a:ext cx="4680926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61308" y="4220253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65156" y="4793104"/>
            <a:ext cx="4680926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68871" y="5456951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242541" y="5903054"/>
            <a:ext cx="4680926" cy="3900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円/楕円 4"/>
          <p:cNvSpPr/>
          <p:nvPr userDrawn="1"/>
        </p:nvSpPr>
        <p:spPr>
          <a:xfrm>
            <a:off x="4445249" y="3272589"/>
            <a:ext cx="3157258" cy="31934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618876" y="3465095"/>
            <a:ext cx="2810836" cy="288848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32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-4795" y="-3854"/>
            <a:ext cx="11191164" cy="884424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2115939" y="174339"/>
            <a:ext cx="9775991" cy="6242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-4795" y="-3854"/>
            <a:ext cx="1668083" cy="88442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4176" y="-3854"/>
            <a:ext cx="903029" cy="884424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円/楕円 11"/>
          <p:cNvSpPr/>
          <p:nvPr userDrawn="1"/>
        </p:nvSpPr>
        <p:spPr>
          <a:xfrm>
            <a:off x="7233273" y="5681002"/>
            <a:ext cx="181433" cy="17438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0786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5" grpId="0"/>
      <p:bldP spid="5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2685831"/>
            <a:ext cx="7296237" cy="5100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4609899" y="3403692"/>
            <a:ext cx="3003771" cy="450665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4922593" y="4055739"/>
            <a:ext cx="7269407" cy="52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74908" y="2649399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6599" y="2649399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38290" y="2649399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705923" y="4033147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737614" y="4033147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769305" y="4033147"/>
            <a:ext cx="1847787" cy="5659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544902" y="1508787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4913" y="1568793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2596896" y="1504837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656908" y="1564844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4648891" y="1511113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708902" y="1571120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5682741" y="4629134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742752" y="4839157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7734735" y="4625184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794747" y="4835207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9786730" y="4631460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846741" y="4841483"/>
            <a:ext cx="1800357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8823" y="3442318"/>
            <a:ext cx="2774078" cy="15944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1813 audio .</a:t>
            </a:r>
            <a:r>
              <a:rPr lang="fr-FR" dirty="0" err="1" smtClean="0"/>
              <a:t>wav</a:t>
            </a:r>
            <a:r>
              <a:rPr lang="fr-FR" dirty="0" smtClean="0"/>
              <a:t> et fichiers </a:t>
            </a:r>
          </a:p>
          <a:p>
            <a:pPr marL="0" lvl="0" indent="0">
              <a:buNone/>
            </a:pPr>
            <a:r>
              <a:rPr lang="fr-FR" dirty="0" smtClean="0"/>
              <a:t>.</a:t>
            </a:r>
            <a:r>
              <a:rPr lang="fr-FR" dirty="0" err="1" smtClean="0"/>
              <a:t>lab</a:t>
            </a:r>
            <a:r>
              <a:rPr lang="fr-FR" dirty="0" smtClean="0"/>
              <a:t> contenant les labels </a:t>
            </a:r>
          </a:p>
          <a:p>
            <a:pPr marL="0" lvl="0" indent="0">
              <a:buNone/>
            </a:pPr>
            <a:r>
              <a:rPr lang="fr-FR" dirty="0" smtClean="0"/>
              <a:t>l'orthographe sont au </a:t>
            </a:r>
          </a:p>
          <a:p>
            <a:pPr marL="0" lvl="0" indent="0">
              <a:buNone/>
            </a:pPr>
            <a:r>
              <a:rPr lang="fr-FR" dirty="0" smtClean="0">
                <a:hlinkClick r:id="rId2"/>
              </a:rPr>
              <a:t>format </a:t>
            </a:r>
            <a:r>
              <a:rPr lang="fr-FR" dirty="0" err="1" smtClean="0">
                <a:hlinkClick r:id="rId2"/>
              </a:rPr>
              <a:t>Buckwalter</a:t>
            </a:r>
            <a:endParaRPr lang="fr-FR" dirty="0"/>
          </a:p>
        </p:txBody>
      </p:sp>
      <p:sp>
        <p:nvSpPr>
          <p:cNvPr id="39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36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1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スライド番号プレースホルダー 3"/>
          <p:cNvSpPr txBox="1">
            <a:spLocks/>
          </p:cNvSpPr>
          <p:nvPr userDrawn="1"/>
        </p:nvSpPr>
        <p:spPr>
          <a:xfrm>
            <a:off x="11683892" y="7564053"/>
            <a:ext cx="60491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47" name="Image 46"/>
          <p:cNvPicPr/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5"/>
          <a:stretch/>
        </p:blipFill>
        <p:spPr bwMode="auto">
          <a:xfrm>
            <a:off x="7556051" y="1318008"/>
            <a:ext cx="3938270" cy="2409825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Imag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82901" y="3306321"/>
            <a:ext cx="1868142" cy="3238922"/>
          </a:xfrm>
          <a:prstGeom prst="rect">
            <a:avLst/>
          </a:prstGeom>
        </p:spPr>
      </p:pic>
      <p:sp>
        <p:nvSpPr>
          <p:cNvPr id="4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8019" y="5243148"/>
            <a:ext cx="2774078" cy="10361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100 audio .</a:t>
            </a:r>
            <a:r>
              <a:rPr lang="fr-FR" dirty="0" err="1" smtClean="0"/>
              <a:t>wav</a:t>
            </a:r>
            <a:r>
              <a:rPr lang="fr-FR" dirty="0" smtClean="0"/>
              <a:t> et .</a:t>
            </a:r>
            <a:r>
              <a:rPr lang="fr-FR" dirty="0" err="1" smtClean="0"/>
              <a:t>lab</a:t>
            </a:r>
            <a:r>
              <a:rPr lang="fr-FR" dirty="0" smtClean="0"/>
              <a:t> </a:t>
            </a:r>
          </a:p>
          <a:p>
            <a:pPr marL="0" lvl="0" indent="0">
              <a:buNone/>
            </a:pPr>
            <a:r>
              <a:rPr lang="fr-FR" dirty="0" smtClean="0"/>
              <a:t>contenant les labels </a:t>
            </a:r>
          </a:p>
          <a:p>
            <a:pPr marL="0" lvl="0" indent="0">
              <a:buNone/>
            </a:pPr>
            <a:r>
              <a:rPr lang="fr-FR" dirty="0" smtClean="0"/>
              <a:t>en texte pour le test. </a:t>
            </a:r>
          </a:p>
        </p:txBody>
      </p:sp>
    </p:spTree>
    <p:extLst>
      <p:ext uri="{BB962C8B-B14F-4D97-AF65-F5344CB8AC3E}">
        <p14:creationId xmlns:p14="http://schemas.microsoft.com/office/powerpoint/2010/main" val="206740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フローチャート: データ 19"/>
          <p:cNvSpPr/>
          <p:nvPr userDrawn="1"/>
        </p:nvSpPr>
        <p:spPr>
          <a:xfrm>
            <a:off x="2282913" y="1778816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270241" y="72870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2292650" y="214035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4296152" y="3190467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4311003" y="3552001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6314504" y="4602118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6318052" y="4963652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270241" y="7287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2292650" y="214035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4311003" y="35520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6314504" y="4963651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9" y="846274"/>
            <a:ext cx="590242" cy="8100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663" y="2255882"/>
            <a:ext cx="590242" cy="8100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91016" y="3667534"/>
            <a:ext cx="590242" cy="8100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694517" y="5079184"/>
            <a:ext cx="590242" cy="8100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45080" y="668293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25775" y="1148748"/>
            <a:ext cx="3982326" cy="6300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480218" y="2079943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660913" y="2560398"/>
            <a:ext cx="3982326" cy="6300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471725" y="3491594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52420" y="3972049"/>
            <a:ext cx="3982326" cy="6300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484077" y="4903244"/>
            <a:ext cx="4080807" cy="5659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664772" y="5383699"/>
            <a:ext cx="3982326" cy="63006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083" y="3781168"/>
            <a:ext cx="4059173" cy="139374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0083" y="5199197"/>
            <a:ext cx="5105804" cy="10501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5139190"/>
            <a:ext cx="5525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 4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8523" y="335470"/>
            <a:ext cx="5955146" cy="14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4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1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33" y="1719800"/>
            <a:ext cx="12192000" cy="514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1053" y="-601040"/>
            <a:ext cx="13274040" cy="80467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0355233" y="864967"/>
            <a:ext cx="731600" cy="89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84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3960116" y="1824859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7" name="円/楕円 36"/>
          <p:cNvSpPr/>
          <p:nvPr userDrawn="1"/>
        </p:nvSpPr>
        <p:spPr>
          <a:xfrm>
            <a:off x="5414278" y="93042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8" name="円/楕円 37"/>
          <p:cNvSpPr/>
          <p:nvPr userDrawn="1"/>
        </p:nvSpPr>
        <p:spPr>
          <a:xfrm>
            <a:off x="7236226" y="192053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9" name="円/楕円 38"/>
          <p:cNvSpPr/>
          <p:nvPr userDrawn="1"/>
        </p:nvSpPr>
        <p:spPr>
          <a:xfrm>
            <a:off x="7236226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0" name="円/楕円 39"/>
          <p:cNvSpPr/>
          <p:nvPr userDrawn="1"/>
        </p:nvSpPr>
        <p:spPr>
          <a:xfrm>
            <a:off x="5414278" y="5040877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円/楕円 40"/>
          <p:cNvSpPr/>
          <p:nvPr userDrawn="1"/>
        </p:nvSpPr>
        <p:spPr>
          <a:xfrm>
            <a:off x="3579354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2" name="円/楕円 41"/>
          <p:cNvSpPr/>
          <p:nvPr userDrawn="1"/>
        </p:nvSpPr>
        <p:spPr>
          <a:xfrm>
            <a:off x="3579354" y="1914975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55715" y="3300331"/>
            <a:ext cx="2850564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051" y="2270292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478417" y="1254901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02772" y="2270292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645901" y="4365801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291622" y="4365801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478417" y="5385914"/>
            <a:ext cx="1200238" cy="6600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5317862" y="833090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6638407" y="1059719"/>
            <a:ext cx="3768030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7138353" y="1807986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8458898" y="2034615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7138353" y="3913775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8458898" y="4140403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3475570" y="1808053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347164" y="2034615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3475570" y="3913842"/>
            <a:ext cx="1547193" cy="1547059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347164" y="4140403"/>
            <a:ext cx="3354987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5296128" y="4950822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1651143" y="6271386"/>
            <a:ext cx="3871499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937316" y="1134929"/>
            <a:ext cx="3469121" cy="56489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731347" y="2135731"/>
            <a:ext cx="3063744" cy="9207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739814" y="4227003"/>
            <a:ext cx="3063744" cy="9207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330956" y="2135237"/>
            <a:ext cx="3063744" cy="9207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47164" y="4235470"/>
            <a:ext cx="3063744" cy="9207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746799" y="5622262"/>
            <a:ext cx="3469121" cy="5648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4826" y="235778"/>
            <a:ext cx="4513125" cy="13220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528" y="1581689"/>
            <a:ext cx="49761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6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0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61" r:id="rId20"/>
    <p:sldLayoutId id="2147483763" r:id="rId21"/>
    <p:sldLayoutId id="2147483764" r:id="rId22"/>
    <p:sldLayoutId id="2147483766" r:id="rId23"/>
    <p:sldLayoutId id="2147483767" r:id="rId24"/>
    <p:sldLayoutId id="2147483768" r:id="rId25"/>
  </p:sldLayoutIdLst>
  <p:timing>
    <p:tnLst>
      <p:par>
        <p:cTn id="1" dur="indefinite" restart="never" nodeType="tmRoot"/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0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4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64.png"/><Relationship Id="rId4" Type="http://schemas.openxmlformats.org/officeDocument/2006/relationships/diagramData" Target="../diagrams/data3.xml"/><Relationship Id="rId9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amus.org/transliteration.htm" TargetMode="Externa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0.sv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7.wdp"/><Relationship Id="rId11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0.xml"/><Relationship Id="rId3" Type="http://schemas.openxmlformats.org/officeDocument/2006/relationships/image" Target="../media/image45.png"/><Relationship Id="rId21" Type="http://schemas.openxmlformats.org/officeDocument/2006/relationships/diagramColors" Target="../diagrams/colors3.xml"/><Relationship Id="rId7" Type="http://schemas.openxmlformats.org/officeDocument/2006/relationships/diagramQuickStyle" Target="../diagrams/quickStyle1.xml"/><Relationship Id="rId12" Type="http://schemas.microsoft.com/office/2007/relationships/hdphoto" Target="../media/hdphoto3.wdp"/><Relationship Id="rId17" Type="http://schemas.microsoft.com/office/2007/relationships/diagramDrawing" Target="../diagrams/drawing2.xml"/><Relationship Id="rId2" Type="http://schemas.openxmlformats.org/officeDocument/2006/relationships/image" Target="../media/image44.png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7.png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46.png"/><Relationship Id="rId19" Type="http://schemas.openxmlformats.org/officeDocument/2006/relationships/diagramLayout" Target="../diagrams/layout3.xml"/><Relationship Id="rId4" Type="http://schemas.microsoft.com/office/2007/relationships/hdphoto" Target="../media/hdphoto2.wdp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9E7AF35-8116-4962-B1EC-6B1FF6F1DC08}"/>
              </a:ext>
            </a:extLst>
          </p:cNvPr>
          <p:cNvGrpSpPr/>
          <p:nvPr/>
        </p:nvGrpSpPr>
        <p:grpSpPr>
          <a:xfrm>
            <a:off x="1027517" y="48011"/>
            <a:ext cx="10452286" cy="4685538"/>
            <a:chOff x="1667706" y="989695"/>
            <a:chExt cx="8856587" cy="3631621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2">
              <a:extLst>
                <a:ext uri="{FF2B5EF4-FFF2-40B4-BE49-F238E27FC236}">
                  <a16:creationId xmlns:a16="http://schemas.microsoft.com/office/drawing/2014/main" xmlns="" id="{53347B15-B39D-4B3A-92A7-16F069593A4D}"/>
                </a:ext>
              </a:extLst>
            </p:cNvPr>
            <p:cNvSpPr/>
            <p:nvPr/>
          </p:nvSpPr>
          <p:spPr>
            <a:xfrm>
              <a:off x="4692156" y="989695"/>
              <a:ext cx="2795565" cy="3631621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  <a:gd name="connsiteX0" fmla="*/ 173835 w 788240"/>
                <a:gd name="connsiteY0" fmla="*/ 1023975 h 1023975"/>
                <a:gd name="connsiteX1" fmla="*/ 639815 w 788240"/>
                <a:gd name="connsiteY1" fmla="*/ 954560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8932"/>
                <a:gd name="connsiteX1" fmla="*/ 654690 w 788240"/>
                <a:gd name="connsiteY1" fmla="*/ 1028932 h 1028932"/>
                <a:gd name="connsiteX2" fmla="*/ 603620 w 788240"/>
                <a:gd name="connsiteY2" fmla="*/ 878360 h 1028932"/>
                <a:gd name="connsiteX3" fmla="*/ 679820 w 788240"/>
                <a:gd name="connsiteY3" fmla="*/ 618328 h 1028932"/>
                <a:gd name="connsiteX4" fmla="*/ 778880 w 788240"/>
                <a:gd name="connsiteY4" fmla="*/ 276380 h 1028932"/>
                <a:gd name="connsiteX5" fmla="*/ 352160 w 788240"/>
                <a:gd name="connsiteY5" fmla="*/ 7775 h 1028932"/>
                <a:gd name="connsiteX6" fmla="*/ 116893 w 788240"/>
                <a:gd name="connsiteY6" fmla="*/ 203990 h 1028932"/>
                <a:gd name="connsiteX7" fmla="*/ 109273 w 788240"/>
                <a:gd name="connsiteY7" fmla="*/ 263045 h 1028932"/>
                <a:gd name="connsiteX8" fmla="*/ 52123 w 788240"/>
                <a:gd name="connsiteY8" fmla="*/ 360200 h 1028932"/>
                <a:gd name="connsiteX9" fmla="*/ 6403 w 788240"/>
                <a:gd name="connsiteY9" fmla="*/ 420208 h 1028932"/>
                <a:gd name="connsiteX10" fmla="*/ 16880 w 788240"/>
                <a:gd name="connsiteY10" fmla="*/ 508790 h 1028932"/>
                <a:gd name="connsiteX11" fmla="*/ 55933 w 788240"/>
                <a:gd name="connsiteY11" fmla="*/ 544985 h 1028932"/>
                <a:gd name="connsiteX12" fmla="*/ 11165 w 788240"/>
                <a:gd name="connsiteY12" fmla="*/ 563083 h 1028932"/>
                <a:gd name="connsiteX13" fmla="*/ 23548 w 788240"/>
                <a:gd name="connsiteY13" fmla="*/ 602135 h 1028932"/>
                <a:gd name="connsiteX14" fmla="*/ 22595 w 788240"/>
                <a:gd name="connsiteY14" fmla="*/ 665953 h 1028932"/>
                <a:gd name="connsiteX15" fmla="*/ 78793 w 788240"/>
                <a:gd name="connsiteY15" fmla="*/ 737390 h 1028932"/>
                <a:gd name="connsiteX16" fmla="*/ 217858 w 788240"/>
                <a:gd name="connsiteY16" fmla="*/ 757393 h 1028932"/>
                <a:gd name="connsiteX17" fmla="*/ 173835 w 788240"/>
                <a:gd name="connsiteY17" fmla="*/ 1023975 h 1028932"/>
                <a:gd name="connsiteX0" fmla="*/ 173835 w 788240"/>
                <a:gd name="connsiteY0" fmla="*/ 1023975 h 1023975"/>
                <a:gd name="connsiteX1" fmla="*/ 674523 w 788240"/>
                <a:gd name="connsiteY1" fmla="*/ 1023974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4058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9016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21495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240" h="1023975">
                  <a:moveTo>
                    <a:pt x="173835" y="1023975"/>
                  </a:moveTo>
                  <a:lnTo>
                    <a:pt x="679481" y="1021495"/>
                  </a:lnTo>
                  <a:cubicBezTo>
                    <a:pt x="666146" y="995778"/>
                    <a:pt x="612193" y="896458"/>
                    <a:pt x="603620" y="878360"/>
                  </a:cubicBezTo>
                  <a:cubicBezTo>
                    <a:pt x="579808" y="822163"/>
                    <a:pt x="596953" y="699290"/>
                    <a:pt x="679820" y="618328"/>
                  </a:cubicBezTo>
                  <a:cubicBezTo>
                    <a:pt x="758878" y="541175"/>
                    <a:pt x="810313" y="391633"/>
                    <a:pt x="778880" y="276380"/>
                  </a:cubicBezTo>
                  <a:cubicBezTo>
                    <a:pt x="727445" y="85880"/>
                    <a:pt x="555995" y="-32230"/>
                    <a:pt x="352160" y="7775"/>
                  </a:cubicBezTo>
                  <a:cubicBezTo>
                    <a:pt x="352160" y="7775"/>
                    <a:pt x="175948" y="29683"/>
                    <a:pt x="116893" y="203990"/>
                  </a:cubicBezTo>
                  <a:cubicBezTo>
                    <a:pt x="116893" y="203990"/>
                    <a:pt x="107368" y="229708"/>
                    <a:pt x="109273" y="263045"/>
                  </a:cubicBezTo>
                  <a:cubicBezTo>
                    <a:pt x="114035" y="316385"/>
                    <a:pt x="75935" y="347818"/>
                    <a:pt x="52123" y="360200"/>
                  </a:cubicBezTo>
                  <a:cubicBezTo>
                    <a:pt x="27358" y="373535"/>
                    <a:pt x="-16457" y="395443"/>
                    <a:pt x="6403" y="420208"/>
                  </a:cubicBezTo>
                  <a:cubicBezTo>
                    <a:pt x="34025" y="450688"/>
                    <a:pt x="32120" y="489740"/>
                    <a:pt x="16880" y="508790"/>
                  </a:cubicBezTo>
                  <a:cubicBezTo>
                    <a:pt x="-2170" y="531650"/>
                    <a:pt x="53075" y="532603"/>
                    <a:pt x="55933" y="544985"/>
                  </a:cubicBezTo>
                  <a:cubicBezTo>
                    <a:pt x="58790" y="558320"/>
                    <a:pt x="14975" y="547843"/>
                    <a:pt x="11165" y="563083"/>
                  </a:cubicBezTo>
                  <a:cubicBezTo>
                    <a:pt x="7355" y="579275"/>
                    <a:pt x="19738" y="583085"/>
                    <a:pt x="23548" y="602135"/>
                  </a:cubicBezTo>
                  <a:cubicBezTo>
                    <a:pt x="27358" y="621185"/>
                    <a:pt x="24500" y="656428"/>
                    <a:pt x="22595" y="665953"/>
                  </a:cubicBezTo>
                  <a:cubicBezTo>
                    <a:pt x="20690" y="675478"/>
                    <a:pt x="26405" y="732628"/>
                    <a:pt x="78793" y="737390"/>
                  </a:cubicBezTo>
                  <a:cubicBezTo>
                    <a:pt x="131180" y="742153"/>
                    <a:pt x="196903" y="731675"/>
                    <a:pt x="217858" y="757393"/>
                  </a:cubicBezTo>
                  <a:cubicBezTo>
                    <a:pt x="236908" y="783110"/>
                    <a:pt x="197647" y="952538"/>
                    <a:pt x="173835" y="1023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Chord 1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</a:ext>
            </a:extLst>
          </p:cNvPr>
          <p:cNvSpPr/>
          <p:nvPr/>
        </p:nvSpPr>
        <p:spPr>
          <a:xfrm>
            <a:off x="2755284" y="2524419"/>
            <a:ext cx="1028832" cy="216536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02F4B8E-9B3E-4F0F-A7A3-4E4CCE2F61D7}"/>
              </a:ext>
            </a:extLst>
          </p:cNvPr>
          <p:cNvSpPr txBox="1"/>
          <p:nvPr/>
        </p:nvSpPr>
        <p:spPr>
          <a:xfrm>
            <a:off x="2160000" y="4927391"/>
            <a:ext cx="7884000" cy="861774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36000" bIns="0" rtlCol="0">
            <a:spAutoFit/>
          </a:bodyPr>
          <a:lstStyle/>
          <a:p>
            <a:pPr algn="ctr"/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Reconnaissance vocal pour la langue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Arabe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CA13B11-B0D6-4969-8E29-77296F24B51F}"/>
              </a:ext>
            </a:extLst>
          </p:cNvPr>
          <p:cNvSpPr txBox="1"/>
          <p:nvPr/>
        </p:nvSpPr>
        <p:spPr>
          <a:xfrm>
            <a:off x="121893" y="5922064"/>
            <a:ext cx="34367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buFont typeface="Wingdings" pitchFamily="2" charset="2"/>
              <a:buChar char="q"/>
            </a:pPr>
            <a:r>
              <a:rPr lang="en-GB" altLang="ko-KR" sz="2400" u="sng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Travail </a:t>
            </a:r>
            <a:r>
              <a:rPr lang="en-GB" altLang="ko-KR" sz="2400" u="sng" dirty="0" err="1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réaliser</a:t>
            </a:r>
            <a:r>
              <a:rPr lang="en-GB" altLang="ko-KR" sz="2400" u="sng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par : </a:t>
            </a:r>
            <a:endParaRPr lang="ko-KR" altLang="en-US" sz="2400" u="sng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705" flipH="1">
            <a:off x="3709417" y="1603949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44">
            <a:extLst>
              <a:ext uri="{FF2B5EF4-FFF2-40B4-BE49-F238E27FC236}">
                <a16:creationId xmlns:a16="http://schemas.microsoft.com/office/drawing/2014/main" xmlns="" id="{9CA13B11-B0D6-4969-8E29-77296F24B51F}"/>
              </a:ext>
            </a:extLst>
          </p:cNvPr>
          <p:cNvSpPr txBox="1"/>
          <p:nvPr/>
        </p:nvSpPr>
        <p:spPr>
          <a:xfrm>
            <a:off x="6557975" y="5965967"/>
            <a:ext cx="30267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buFont typeface="Wingdings" pitchFamily="2" charset="2"/>
              <a:buChar char="q"/>
            </a:pPr>
            <a:r>
              <a:rPr lang="en-GB" altLang="ko-KR" sz="2400" u="sng" dirty="0" err="1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Encadrer</a:t>
            </a:r>
            <a:r>
              <a:rPr lang="en-GB" altLang="ko-KR" sz="2400" u="sng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par : </a:t>
            </a:r>
            <a:endParaRPr lang="ko-KR" altLang="en-US" sz="2400" u="sng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466578" y="6060563"/>
            <a:ext cx="3202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BOUALIT Sabrina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BELKADI </a:t>
            </a:r>
            <a:r>
              <a:rPr lang="fr-FR" b="1" dirty="0" err="1" smtClean="0"/>
              <a:t>Widad</a:t>
            </a:r>
            <a:r>
              <a:rPr lang="fr-FR" b="1" dirty="0" smtClean="0"/>
              <a:t> </a:t>
            </a:r>
            <a:r>
              <a:rPr lang="fr-FR" b="1" dirty="0" err="1" smtClean="0"/>
              <a:t>Hassina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9337823" y="604253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Mr </a:t>
            </a:r>
            <a:r>
              <a:rPr lang="fr-FR" b="1" dirty="0" err="1" smtClean="0"/>
              <a:t>Guessoum</a:t>
            </a:r>
            <a:endParaRPr lang="fr-FR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A19F564-C784-4AD8-912A-2FD004D79F20}"/>
              </a:ext>
            </a:extLst>
          </p:cNvPr>
          <p:cNvSpPr/>
          <p:nvPr/>
        </p:nvSpPr>
        <p:spPr>
          <a:xfrm>
            <a:off x="0" y="4659561"/>
            <a:ext cx="12204000" cy="144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4" grpId="0" animBg="1"/>
      <p:bldP spid="45" grpId="0"/>
      <p:bldP spid="18" grpId="0"/>
      <p:bldP spid="2" grpId="0"/>
      <p:bldP spid="20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 idx="4294967295"/>
          </p:nvPr>
        </p:nvSpPr>
        <p:spPr>
          <a:xfrm>
            <a:off x="1832762" y="272855"/>
            <a:ext cx="11162209" cy="75008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Types attention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fr-FR" sz="1800" dirty="0">
                <a:latin typeface="Calibri"/>
              </a:rPr>
              <a:t>Ici, l'attention est portée sur toutes les positions sources. En d'autres termes, tous les états cachés de l'encodeur sont considérés pour dériver le vecteur de contexte assisté </a:t>
            </a:r>
            <a:r>
              <a:rPr lang="fr-FR" sz="1800" b="1" dirty="0">
                <a:latin typeface="Calibri"/>
              </a:rPr>
              <a:t>. </a:t>
            </a:r>
            <a:endParaRPr lang="fr-FR" sz="1800" dirty="0">
              <a:latin typeface="Calibri"/>
            </a:endParaRPr>
          </a:p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Attention globale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fr-FR" altLang="ja-JP" sz="1600" dirty="0"/>
              <a:t>Ici, l'attention n'est portée que sur quelques positions sources. Seuls quelques états cachés ou intermédiaires du codeur sont pris en compte pour dériver le vecteur de contexte. </a:t>
            </a:r>
          </a:p>
          <a:p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Attention locale </a:t>
            </a:r>
            <a:endParaRPr kumimoji="1" lang="ja-JP" altLang="en-US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" r="49590"/>
          <a:stretch/>
        </p:blipFill>
        <p:spPr>
          <a:xfrm>
            <a:off x="1219284" y="1325295"/>
            <a:ext cx="3933371" cy="2869334"/>
          </a:xfrm>
        </p:spPr>
      </p:pic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5" r="-28"/>
          <a:stretch/>
        </p:blipFill>
        <p:spPr>
          <a:xfrm>
            <a:off x="6958720" y="1323925"/>
            <a:ext cx="3918857" cy="2869334"/>
          </a:xfrm>
        </p:spPr>
      </p:pic>
      <p:sp>
        <p:nvSpPr>
          <p:cNvPr id="9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60322" y="6210188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303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5648781" y="3904095"/>
            <a:ext cx="6569600" cy="2117018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6164993" y="4095953"/>
            <a:ext cx="6038011" cy="1754326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L’attention dans </a:t>
            </a:r>
            <a:r>
              <a:rPr lang="fr-FR" sz="3600" b="1" dirty="0" smtClean="0">
                <a:solidFill>
                  <a:schemeClr val="bg1"/>
                </a:solidFill>
              </a:rPr>
              <a:t>la reconnaissance </a:t>
            </a:r>
          </a:p>
          <a:p>
            <a:pPr algn="r"/>
            <a:r>
              <a:rPr lang="fr-FR" sz="3600" b="1" dirty="0" smtClean="0">
                <a:solidFill>
                  <a:schemeClr val="bg1"/>
                </a:solidFill>
              </a:rPr>
              <a:t>de la parole 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1" name="Group 14">
            <a:extLst>
              <a:ext uri="{FF2B5EF4-FFF2-40B4-BE49-F238E27FC236}">
                <a16:creationId xmlns:a16="http://schemas.microsoft.com/office/drawing/2014/main" xmlns="" id="{1527CFAF-7CCE-44BB-AF72-C1F244779008}"/>
              </a:ext>
            </a:extLst>
          </p:cNvPr>
          <p:cNvGrpSpPr/>
          <p:nvPr/>
        </p:nvGrpSpPr>
        <p:grpSpPr>
          <a:xfrm>
            <a:off x="-1622225" y="15073"/>
            <a:ext cx="8594737" cy="6833421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252" name="Graphic 166">
              <a:extLst>
                <a:ext uri="{FF2B5EF4-FFF2-40B4-BE49-F238E27FC236}">
                  <a16:creationId xmlns:a16="http://schemas.microsoft.com/office/drawing/2014/main" xmlns="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54" name="Freeform: Shape 217">
                <a:extLst>
                  <a:ext uri="{FF2B5EF4-FFF2-40B4-BE49-F238E27FC236}">
                    <a16:creationId xmlns:a16="http://schemas.microsoft.com/office/drawing/2014/main" xmlns="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218">
                <a:extLst>
                  <a:ext uri="{FF2B5EF4-FFF2-40B4-BE49-F238E27FC236}">
                    <a16:creationId xmlns:a16="http://schemas.microsoft.com/office/drawing/2014/main" xmlns="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219">
                <a:extLst>
                  <a:ext uri="{FF2B5EF4-FFF2-40B4-BE49-F238E27FC236}">
                    <a16:creationId xmlns:a16="http://schemas.microsoft.com/office/drawing/2014/main" xmlns="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220">
                <a:extLst>
                  <a:ext uri="{FF2B5EF4-FFF2-40B4-BE49-F238E27FC236}">
                    <a16:creationId xmlns:a16="http://schemas.microsoft.com/office/drawing/2014/main" xmlns="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221">
                <a:extLst>
                  <a:ext uri="{FF2B5EF4-FFF2-40B4-BE49-F238E27FC236}">
                    <a16:creationId xmlns:a16="http://schemas.microsoft.com/office/drawing/2014/main" xmlns="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222">
                <a:extLst>
                  <a:ext uri="{FF2B5EF4-FFF2-40B4-BE49-F238E27FC236}">
                    <a16:creationId xmlns:a16="http://schemas.microsoft.com/office/drawing/2014/main" xmlns="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223">
                <a:extLst>
                  <a:ext uri="{FF2B5EF4-FFF2-40B4-BE49-F238E27FC236}">
                    <a16:creationId xmlns:a16="http://schemas.microsoft.com/office/drawing/2014/main" xmlns="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224">
                <a:extLst>
                  <a:ext uri="{FF2B5EF4-FFF2-40B4-BE49-F238E27FC236}">
                    <a16:creationId xmlns:a16="http://schemas.microsoft.com/office/drawing/2014/main" xmlns="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225">
                <a:extLst>
                  <a:ext uri="{FF2B5EF4-FFF2-40B4-BE49-F238E27FC236}">
                    <a16:creationId xmlns:a16="http://schemas.microsoft.com/office/drawing/2014/main" xmlns="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226">
                <a:extLst>
                  <a:ext uri="{FF2B5EF4-FFF2-40B4-BE49-F238E27FC236}">
                    <a16:creationId xmlns:a16="http://schemas.microsoft.com/office/drawing/2014/main" xmlns="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227">
                <a:extLst>
                  <a:ext uri="{FF2B5EF4-FFF2-40B4-BE49-F238E27FC236}">
                    <a16:creationId xmlns:a16="http://schemas.microsoft.com/office/drawing/2014/main" xmlns="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228">
                <a:extLst>
                  <a:ext uri="{FF2B5EF4-FFF2-40B4-BE49-F238E27FC236}">
                    <a16:creationId xmlns:a16="http://schemas.microsoft.com/office/drawing/2014/main" xmlns="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229">
                <a:extLst>
                  <a:ext uri="{FF2B5EF4-FFF2-40B4-BE49-F238E27FC236}">
                    <a16:creationId xmlns:a16="http://schemas.microsoft.com/office/drawing/2014/main" xmlns="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230">
                <a:extLst>
                  <a:ext uri="{FF2B5EF4-FFF2-40B4-BE49-F238E27FC236}">
                    <a16:creationId xmlns:a16="http://schemas.microsoft.com/office/drawing/2014/main" xmlns="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231">
                <a:extLst>
                  <a:ext uri="{FF2B5EF4-FFF2-40B4-BE49-F238E27FC236}">
                    <a16:creationId xmlns:a16="http://schemas.microsoft.com/office/drawing/2014/main" xmlns="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232">
                <a:extLst>
                  <a:ext uri="{FF2B5EF4-FFF2-40B4-BE49-F238E27FC236}">
                    <a16:creationId xmlns:a16="http://schemas.microsoft.com/office/drawing/2014/main" xmlns="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233">
                <a:extLst>
                  <a:ext uri="{FF2B5EF4-FFF2-40B4-BE49-F238E27FC236}">
                    <a16:creationId xmlns:a16="http://schemas.microsoft.com/office/drawing/2014/main" xmlns="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234">
                <a:extLst>
                  <a:ext uri="{FF2B5EF4-FFF2-40B4-BE49-F238E27FC236}">
                    <a16:creationId xmlns:a16="http://schemas.microsoft.com/office/drawing/2014/main" xmlns="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235">
                <a:extLst>
                  <a:ext uri="{FF2B5EF4-FFF2-40B4-BE49-F238E27FC236}">
                    <a16:creationId xmlns:a16="http://schemas.microsoft.com/office/drawing/2014/main" xmlns="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236">
                <a:extLst>
                  <a:ext uri="{FF2B5EF4-FFF2-40B4-BE49-F238E27FC236}">
                    <a16:creationId xmlns:a16="http://schemas.microsoft.com/office/drawing/2014/main" xmlns="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3" name="Graphic 16">
              <a:extLst>
                <a:ext uri="{FF2B5EF4-FFF2-40B4-BE49-F238E27FC236}">
                  <a16:creationId xmlns:a16="http://schemas.microsoft.com/office/drawing/2014/main" xmlns="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254" name="Graphic 17">
              <a:extLst>
                <a:ext uri="{FF2B5EF4-FFF2-40B4-BE49-F238E27FC236}">
                  <a16:creationId xmlns:a16="http://schemas.microsoft.com/office/drawing/2014/main" xmlns="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255" name="Graphic 18">
              <a:extLst>
                <a:ext uri="{FF2B5EF4-FFF2-40B4-BE49-F238E27FC236}">
                  <a16:creationId xmlns:a16="http://schemas.microsoft.com/office/drawing/2014/main" xmlns="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56" name="Graphic 166">
              <a:extLst>
                <a:ext uri="{FF2B5EF4-FFF2-40B4-BE49-F238E27FC236}">
                  <a16:creationId xmlns:a16="http://schemas.microsoft.com/office/drawing/2014/main" xmlns="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34" name="Freeform: Shape 197">
                <a:extLst>
                  <a:ext uri="{FF2B5EF4-FFF2-40B4-BE49-F238E27FC236}">
                    <a16:creationId xmlns:a16="http://schemas.microsoft.com/office/drawing/2014/main" xmlns="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198">
                <a:extLst>
                  <a:ext uri="{FF2B5EF4-FFF2-40B4-BE49-F238E27FC236}">
                    <a16:creationId xmlns:a16="http://schemas.microsoft.com/office/drawing/2014/main" xmlns="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199">
                <a:extLst>
                  <a:ext uri="{FF2B5EF4-FFF2-40B4-BE49-F238E27FC236}">
                    <a16:creationId xmlns:a16="http://schemas.microsoft.com/office/drawing/2014/main" xmlns="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200">
                <a:extLst>
                  <a:ext uri="{FF2B5EF4-FFF2-40B4-BE49-F238E27FC236}">
                    <a16:creationId xmlns:a16="http://schemas.microsoft.com/office/drawing/2014/main" xmlns="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201">
                <a:extLst>
                  <a:ext uri="{FF2B5EF4-FFF2-40B4-BE49-F238E27FC236}">
                    <a16:creationId xmlns:a16="http://schemas.microsoft.com/office/drawing/2014/main" xmlns="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202">
                <a:extLst>
                  <a:ext uri="{FF2B5EF4-FFF2-40B4-BE49-F238E27FC236}">
                    <a16:creationId xmlns:a16="http://schemas.microsoft.com/office/drawing/2014/main" xmlns="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203">
                <a:extLst>
                  <a:ext uri="{FF2B5EF4-FFF2-40B4-BE49-F238E27FC236}">
                    <a16:creationId xmlns:a16="http://schemas.microsoft.com/office/drawing/2014/main" xmlns="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204">
                <a:extLst>
                  <a:ext uri="{FF2B5EF4-FFF2-40B4-BE49-F238E27FC236}">
                    <a16:creationId xmlns:a16="http://schemas.microsoft.com/office/drawing/2014/main" xmlns="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205">
                <a:extLst>
                  <a:ext uri="{FF2B5EF4-FFF2-40B4-BE49-F238E27FC236}">
                    <a16:creationId xmlns:a16="http://schemas.microsoft.com/office/drawing/2014/main" xmlns="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206">
                <a:extLst>
                  <a:ext uri="{FF2B5EF4-FFF2-40B4-BE49-F238E27FC236}">
                    <a16:creationId xmlns:a16="http://schemas.microsoft.com/office/drawing/2014/main" xmlns="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207">
                <a:extLst>
                  <a:ext uri="{FF2B5EF4-FFF2-40B4-BE49-F238E27FC236}">
                    <a16:creationId xmlns:a16="http://schemas.microsoft.com/office/drawing/2014/main" xmlns="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208">
                <a:extLst>
                  <a:ext uri="{FF2B5EF4-FFF2-40B4-BE49-F238E27FC236}">
                    <a16:creationId xmlns:a16="http://schemas.microsoft.com/office/drawing/2014/main" xmlns="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209">
                <a:extLst>
                  <a:ext uri="{FF2B5EF4-FFF2-40B4-BE49-F238E27FC236}">
                    <a16:creationId xmlns:a16="http://schemas.microsoft.com/office/drawing/2014/main" xmlns="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210">
                <a:extLst>
                  <a:ext uri="{FF2B5EF4-FFF2-40B4-BE49-F238E27FC236}">
                    <a16:creationId xmlns:a16="http://schemas.microsoft.com/office/drawing/2014/main" xmlns="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211">
                <a:extLst>
                  <a:ext uri="{FF2B5EF4-FFF2-40B4-BE49-F238E27FC236}">
                    <a16:creationId xmlns:a16="http://schemas.microsoft.com/office/drawing/2014/main" xmlns="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212">
                <a:extLst>
                  <a:ext uri="{FF2B5EF4-FFF2-40B4-BE49-F238E27FC236}">
                    <a16:creationId xmlns:a16="http://schemas.microsoft.com/office/drawing/2014/main" xmlns="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213">
                <a:extLst>
                  <a:ext uri="{FF2B5EF4-FFF2-40B4-BE49-F238E27FC236}">
                    <a16:creationId xmlns:a16="http://schemas.microsoft.com/office/drawing/2014/main" xmlns="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214">
                <a:extLst>
                  <a:ext uri="{FF2B5EF4-FFF2-40B4-BE49-F238E27FC236}">
                    <a16:creationId xmlns:a16="http://schemas.microsoft.com/office/drawing/2014/main" xmlns="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215">
                <a:extLst>
                  <a:ext uri="{FF2B5EF4-FFF2-40B4-BE49-F238E27FC236}">
                    <a16:creationId xmlns:a16="http://schemas.microsoft.com/office/drawing/2014/main" xmlns="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216">
                <a:extLst>
                  <a:ext uri="{FF2B5EF4-FFF2-40B4-BE49-F238E27FC236}">
                    <a16:creationId xmlns:a16="http://schemas.microsoft.com/office/drawing/2014/main" xmlns="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7" name="Graphic 166">
              <a:extLst>
                <a:ext uri="{FF2B5EF4-FFF2-40B4-BE49-F238E27FC236}">
                  <a16:creationId xmlns:a16="http://schemas.microsoft.com/office/drawing/2014/main" xmlns="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414" name="Freeform: Shape 177">
                <a:extLst>
                  <a:ext uri="{FF2B5EF4-FFF2-40B4-BE49-F238E27FC236}">
                    <a16:creationId xmlns:a16="http://schemas.microsoft.com/office/drawing/2014/main" xmlns="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178">
                <a:extLst>
                  <a:ext uri="{FF2B5EF4-FFF2-40B4-BE49-F238E27FC236}">
                    <a16:creationId xmlns:a16="http://schemas.microsoft.com/office/drawing/2014/main" xmlns="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179">
                <a:extLst>
                  <a:ext uri="{FF2B5EF4-FFF2-40B4-BE49-F238E27FC236}">
                    <a16:creationId xmlns:a16="http://schemas.microsoft.com/office/drawing/2014/main" xmlns="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180">
                <a:extLst>
                  <a:ext uri="{FF2B5EF4-FFF2-40B4-BE49-F238E27FC236}">
                    <a16:creationId xmlns:a16="http://schemas.microsoft.com/office/drawing/2014/main" xmlns="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181">
                <a:extLst>
                  <a:ext uri="{FF2B5EF4-FFF2-40B4-BE49-F238E27FC236}">
                    <a16:creationId xmlns:a16="http://schemas.microsoft.com/office/drawing/2014/main" xmlns="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182">
                <a:extLst>
                  <a:ext uri="{FF2B5EF4-FFF2-40B4-BE49-F238E27FC236}">
                    <a16:creationId xmlns:a16="http://schemas.microsoft.com/office/drawing/2014/main" xmlns="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183">
                <a:extLst>
                  <a:ext uri="{FF2B5EF4-FFF2-40B4-BE49-F238E27FC236}">
                    <a16:creationId xmlns:a16="http://schemas.microsoft.com/office/drawing/2014/main" xmlns="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184">
                <a:extLst>
                  <a:ext uri="{FF2B5EF4-FFF2-40B4-BE49-F238E27FC236}">
                    <a16:creationId xmlns:a16="http://schemas.microsoft.com/office/drawing/2014/main" xmlns="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185">
                <a:extLst>
                  <a:ext uri="{FF2B5EF4-FFF2-40B4-BE49-F238E27FC236}">
                    <a16:creationId xmlns:a16="http://schemas.microsoft.com/office/drawing/2014/main" xmlns="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186">
                <a:extLst>
                  <a:ext uri="{FF2B5EF4-FFF2-40B4-BE49-F238E27FC236}">
                    <a16:creationId xmlns:a16="http://schemas.microsoft.com/office/drawing/2014/main" xmlns="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187">
                <a:extLst>
                  <a:ext uri="{FF2B5EF4-FFF2-40B4-BE49-F238E27FC236}">
                    <a16:creationId xmlns:a16="http://schemas.microsoft.com/office/drawing/2014/main" xmlns="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188">
                <a:extLst>
                  <a:ext uri="{FF2B5EF4-FFF2-40B4-BE49-F238E27FC236}">
                    <a16:creationId xmlns:a16="http://schemas.microsoft.com/office/drawing/2014/main" xmlns="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189">
                <a:extLst>
                  <a:ext uri="{FF2B5EF4-FFF2-40B4-BE49-F238E27FC236}">
                    <a16:creationId xmlns:a16="http://schemas.microsoft.com/office/drawing/2014/main" xmlns="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190">
                <a:extLst>
                  <a:ext uri="{FF2B5EF4-FFF2-40B4-BE49-F238E27FC236}">
                    <a16:creationId xmlns:a16="http://schemas.microsoft.com/office/drawing/2014/main" xmlns="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191">
                <a:extLst>
                  <a:ext uri="{FF2B5EF4-FFF2-40B4-BE49-F238E27FC236}">
                    <a16:creationId xmlns:a16="http://schemas.microsoft.com/office/drawing/2014/main" xmlns="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192">
                <a:extLst>
                  <a:ext uri="{FF2B5EF4-FFF2-40B4-BE49-F238E27FC236}">
                    <a16:creationId xmlns:a16="http://schemas.microsoft.com/office/drawing/2014/main" xmlns="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193">
                <a:extLst>
                  <a:ext uri="{FF2B5EF4-FFF2-40B4-BE49-F238E27FC236}">
                    <a16:creationId xmlns:a16="http://schemas.microsoft.com/office/drawing/2014/main" xmlns="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194">
                <a:extLst>
                  <a:ext uri="{FF2B5EF4-FFF2-40B4-BE49-F238E27FC236}">
                    <a16:creationId xmlns:a16="http://schemas.microsoft.com/office/drawing/2014/main" xmlns="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195">
                <a:extLst>
                  <a:ext uri="{FF2B5EF4-FFF2-40B4-BE49-F238E27FC236}">
                    <a16:creationId xmlns:a16="http://schemas.microsoft.com/office/drawing/2014/main" xmlns="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196">
                <a:extLst>
                  <a:ext uri="{FF2B5EF4-FFF2-40B4-BE49-F238E27FC236}">
                    <a16:creationId xmlns:a16="http://schemas.microsoft.com/office/drawing/2014/main" xmlns="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xmlns="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408" name="Freeform: Shape 171">
                <a:extLst>
                  <a:ext uri="{FF2B5EF4-FFF2-40B4-BE49-F238E27FC236}">
                    <a16:creationId xmlns:a16="http://schemas.microsoft.com/office/drawing/2014/main" xmlns="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172">
                <a:extLst>
                  <a:ext uri="{FF2B5EF4-FFF2-40B4-BE49-F238E27FC236}">
                    <a16:creationId xmlns:a16="http://schemas.microsoft.com/office/drawing/2014/main" xmlns="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173">
                <a:extLst>
                  <a:ext uri="{FF2B5EF4-FFF2-40B4-BE49-F238E27FC236}">
                    <a16:creationId xmlns:a16="http://schemas.microsoft.com/office/drawing/2014/main" xmlns="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174">
                <a:extLst>
                  <a:ext uri="{FF2B5EF4-FFF2-40B4-BE49-F238E27FC236}">
                    <a16:creationId xmlns:a16="http://schemas.microsoft.com/office/drawing/2014/main" xmlns="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175">
                <a:extLst>
                  <a:ext uri="{FF2B5EF4-FFF2-40B4-BE49-F238E27FC236}">
                    <a16:creationId xmlns:a16="http://schemas.microsoft.com/office/drawing/2014/main" xmlns="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176">
                <a:extLst>
                  <a:ext uri="{FF2B5EF4-FFF2-40B4-BE49-F238E27FC236}">
                    <a16:creationId xmlns:a16="http://schemas.microsoft.com/office/drawing/2014/main" xmlns="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9" name="Graphic 166">
              <a:extLst>
                <a:ext uri="{FF2B5EF4-FFF2-40B4-BE49-F238E27FC236}">
                  <a16:creationId xmlns:a16="http://schemas.microsoft.com/office/drawing/2014/main" xmlns="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388" name="Freeform: Shape 151">
                <a:extLst>
                  <a:ext uri="{FF2B5EF4-FFF2-40B4-BE49-F238E27FC236}">
                    <a16:creationId xmlns:a16="http://schemas.microsoft.com/office/drawing/2014/main" xmlns="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152">
                <a:extLst>
                  <a:ext uri="{FF2B5EF4-FFF2-40B4-BE49-F238E27FC236}">
                    <a16:creationId xmlns:a16="http://schemas.microsoft.com/office/drawing/2014/main" xmlns="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153">
                <a:extLst>
                  <a:ext uri="{FF2B5EF4-FFF2-40B4-BE49-F238E27FC236}">
                    <a16:creationId xmlns:a16="http://schemas.microsoft.com/office/drawing/2014/main" xmlns="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154">
                <a:extLst>
                  <a:ext uri="{FF2B5EF4-FFF2-40B4-BE49-F238E27FC236}">
                    <a16:creationId xmlns:a16="http://schemas.microsoft.com/office/drawing/2014/main" xmlns="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155">
                <a:extLst>
                  <a:ext uri="{FF2B5EF4-FFF2-40B4-BE49-F238E27FC236}">
                    <a16:creationId xmlns:a16="http://schemas.microsoft.com/office/drawing/2014/main" xmlns="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156">
                <a:extLst>
                  <a:ext uri="{FF2B5EF4-FFF2-40B4-BE49-F238E27FC236}">
                    <a16:creationId xmlns:a16="http://schemas.microsoft.com/office/drawing/2014/main" xmlns="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157">
                <a:extLst>
                  <a:ext uri="{FF2B5EF4-FFF2-40B4-BE49-F238E27FC236}">
                    <a16:creationId xmlns:a16="http://schemas.microsoft.com/office/drawing/2014/main" xmlns="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158">
                <a:extLst>
                  <a:ext uri="{FF2B5EF4-FFF2-40B4-BE49-F238E27FC236}">
                    <a16:creationId xmlns:a16="http://schemas.microsoft.com/office/drawing/2014/main" xmlns="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159">
                <a:extLst>
                  <a:ext uri="{FF2B5EF4-FFF2-40B4-BE49-F238E27FC236}">
                    <a16:creationId xmlns:a16="http://schemas.microsoft.com/office/drawing/2014/main" xmlns="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160">
                <a:extLst>
                  <a:ext uri="{FF2B5EF4-FFF2-40B4-BE49-F238E27FC236}">
                    <a16:creationId xmlns:a16="http://schemas.microsoft.com/office/drawing/2014/main" xmlns="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161">
                <a:extLst>
                  <a:ext uri="{FF2B5EF4-FFF2-40B4-BE49-F238E27FC236}">
                    <a16:creationId xmlns:a16="http://schemas.microsoft.com/office/drawing/2014/main" xmlns="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162">
                <a:extLst>
                  <a:ext uri="{FF2B5EF4-FFF2-40B4-BE49-F238E27FC236}">
                    <a16:creationId xmlns:a16="http://schemas.microsoft.com/office/drawing/2014/main" xmlns="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163">
                <a:extLst>
                  <a:ext uri="{FF2B5EF4-FFF2-40B4-BE49-F238E27FC236}">
                    <a16:creationId xmlns:a16="http://schemas.microsoft.com/office/drawing/2014/main" xmlns="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164">
                <a:extLst>
                  <a:ext uri="{FF2B5EF4-FFF2-40B4-BE49-F238E27FC236}">
                    <a16:creationId xmlns:a16="http://schemas.microsoft.com/office/drawing/2014/main" xmlns="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165">
                <a:extLst>
                  <a:ext uri="{FF2B5EF4-FFF2-40B4-BE49-F238E27FC236}">
                    <a16:creationId xmlns:a16="http://schemas.microsoft.com/office/drawing/2014/main" xmlns="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166">
                <a:extLst>
                  <a:ext uri="{FF2B5EF4-FFF2-40B4-BE49-F238E27FC236}">
                    <a16:creationId xmlns:a16="http://schemas.microsoft.com/office/drawing/2014/main" xmlns="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167">
                <a:extLst>
                  <a:ext uri="{FF2B5EF4-FFF2-40B4-BE49-F238E27FC236}">
                    <a16:creationId xmlns:a16="http://schemas.microsoft.com/office/drawing/2014/main" xmlns="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168">
                <a:extLst>
                  <a:ext uri="{FF2B5EF4-FFF2-40B4-BE49-F238E27FC236}">
                    <a16:creationId xmlns:a16="http://schemas.microsoft.com/office/drawing/2014/main" xmlns="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169">
                <a:extLst>
                  <a:ext uri="{FF2B5EF4-FFF2-40B4-BE49-F238E27FC236}">
                    <a16:creationId xmlns:a16="http://schemas.microsoft.com/office/drawing/2014/main" xmlns="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170">
                <a:extLst>
                  <a:ext uri="{FF2B5EF4-FFF2-40B4-BE49-F238E27FC236}">
                    <a16:creationId xmlns:a16="http://schemas.microsoft.com/office/drawing/2014/main" xmlns="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0" name="Graphic 3">
              <a:extLst>
                <a:ext uri="{FF2B5EF4-FFF2-40B4-BE49-F238E27FC236}">
                  <a16:creationId xmlns:a16="http://schemas.microsoft.com/office/drawing/2014/main" xmlns="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61" name="Freeform: Shape 24">
                <a:extLst>
                  <a:ext uri="{FF2B5EF4-FFF2-40B4-BE49-F238E27FC236}">
                    <a16:creationId xmlns:a16="http://schemas.microsoft.com/office/drawing/2014/main" xmlns="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5">
                <a:extLst>
                  <a:ext uri="{FF2B5EF4-FFF2-40B4-BE49-F238E27FC236}">
                    <a16:creationId xmlns:a16="http://schemas.microsoft.com/office/drawing/2014/main" xmlns="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">
                <a:extLst>
                  <a:ext uri="{FF2B5EF4-FFF2-40B4-BE49-F238E27FC236}">
                    <a16:creationId xmlns:a16="http://schemas.microsoft.com/office/drawing/2014/main" xmlns="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7">
                <a:extLst>
                  <a:ext uri="{FF2B5EF4-FFF2-40B4-BE49-F238E27FC236}">
                    <a16:creationId xmlns:a16="http://schemas.microsoft.com/office/drawing/2014/main" xmlns="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8">
                <a:extLst>
                  <a:ext uri="{FF2B5EF4-FFF2-40B4-BE49-F238E27FC236}">
                    <a16:creationId xmlns:a16="http://schemas.microsoft.com/office/drawing/2014/main" xmlns="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9">
                <a:extLst>
                  <a:ext uri="{FF2B5EF4-FFF2-40B4-BE49-F238E27FC236}">
                    <a16:creationId xmlns:a16="http://schemas.microsoft.com/office/drawing/2014/main" xmlns="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30">
                <a:extLst>
                  <a:ext uri="{FF2B5EF4-FFF2-40B4-BE49-F238E27FC236}">
                    <a16:creationId xmlns:a16="http://schemas.microsoft.com/office/drawing/2014/main" xmlns="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31">
                <a:extLst>
                  <a:ext uri="{FF2B5EF4-FFF2-40B4-BE49-F238E27FC236}">
                    <a16:creationId xmlns:a16="http://schemas.microsoft.com/office/drawing/2014/main" xmlns="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32">
                <a:extLst>
                  <a:ext uri="{FF2B5EF4-FFF2-40B4-BE49-F238E27FC236}">
                    <a16:creationId xmlns:a16="http://schemas.microsoft.com/office/drawing/2014/main" xmlns="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xmlns="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34">
                <a:extLst>
                  <a:ext uri="{FF2B5EF4-FFF2-40B4-BE49-F238E27FC236}">
                    <a16:creationId xmlns:a16="http://schemas.microsoft.com/office/drawing/2014/main" xmlns="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35">
                <a:extLst>
                  <a:ext uri="{FF2B5EF4-FFF2-40B4-BE49-F238E27FC236}">
                    <a16:creationId xmlns:a16="http://schemas.microsoft.com/office/drawing/2014/main" xmlns="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36">
                <a:extLst>
                  <a:ext uri="{FF2B5EF4-FFF2-40B4-BE49-F238E27FC236}">
                    <a16:creationId xmlns:a16="http://schemas.microsoft.com/office/drawing/2014/main" xmlns="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37">
                <a:extLst>
                  <a:ext uri="{FF2B5EF4-FFF2-40B4-BE49-F238E27FC236}">
                    <a16:creationId xmlns:a16="http://schemas.microsoft.com/office/drawing/2014/main" xmlns="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38">
                <a:extLst>
                  <a:ext uri="{FF2B5EF4-FFF2-40B4-BE49-F238E27FC236}">
                    <a16:creationId xmlns:a16="http://schemas.microsoft.com/office/drawing/2014/main" xmlns="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39">
                <a:extLst>
                  <a:ext uri="{FF2B5EF4-FFF2-40B4-BE49-F238E27FC236}">
                    <a16:creationId xmlns:a16="http://schemas.microsoft.com/office/drawing/2014/main" xmlns="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40">
                <a:extLst>
                  <a:ext uri="{FF2B5EF4-FFF2-40B4-BE49-F238E27FC236}">
                    <a16:creationId xmlns:a16="http://schemas.microsoft.com/office/drawing/2014/main" xmlns="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41">
                <a:extLst>
                  <a:ext uri="{FF2B5EF4-FFF2-40B4-BE49-F238E27FC236}">
                    <a16:creationId xmlns:a16="http://schemas.microsoft.com/office/drawing/2014/main" xmlns="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42">
                <a:extLst>
                  <a:ext uri="{FF2B5EF4-FFF2-40B4-BE49-F238E27FC236}">
                    <a16:creationId xmlns:a16="http://schemas.microsoft.com/office/drawing/2014/main" xmlns="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43">
                <a:extLst>
                  <a:ext uri="{FF2B5EF4-FFF2-40B4-BE49-F238E27FC236}">
                    <a16:creationId xmlns:a16="http://schemas.microsoft.com/office/drawing/2014/main" xmlns="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44">
                <a:extLst>
                  <a:ext uri="{FF2B5EF4-FFF2-40B4-BE49-F238E27FC236}">
                    <a16:creationId xmlns:a16="http://schemas.microsoft.com/office/drawing/2014/main" xmlns="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45">
                <a:extLst>
                  <a:ext uri="{FF2B5EF4-FFF2-40B4-BE49-F238E27FC236}">
                    <a16:creationId xmlns:a16="http://schemas.microsoft.com/office/drawing/2014/main" xmlns="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46">
                <a:extLst>
                  <a:ext uri="{FF2B5EF4-FFF2-40B4-BE49-F238E27FC236}">
                    <a16:creationId xmlns:a16="http://schemas.microsoft.com/office/drawing/2014/main" xmlns="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47">
                <a:extLst>
                  <a:ext uri="{FF2B5EF4-FFF2-40B4-BE49-F238E27FC236}">
                    <a16:creationId xmlns:a16="http://schemas.microsoft.com/office/drawing/2014/main" xmlns="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48">
                <a:extLst>
                  <a:ext uri="{FF2B5EF4-FFF2-40B4-BE49-F238E27FC236}">
                    <a16:creationId xmlns:a16="http://schemas.microsoft.com/office/drawing/2014/main" xmlns="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49">
                <a:extLst>
                  <a:ext uri="{FF2B5EF4-FFF2-40B4-BE49-F238E27FC236}">
                    <a16:creationId xmlns:a16="http://schemas.microsoft.com/office/drawing/2014/main" xmlns="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50">
                <a:extLst>
                  <a:ext uri="{FF2B5EF4-FFF2-40B4-BE49-F238E27FC236}">
                    <a16:creationId xmlns:a16="http://schemas.microsoft.com/office/drawing/2014/main" xmlns="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51">
                <a:extLst>
                  <a:ext uri="{FF2B5EF4-FFF2-40B4-BE49-F238E27FC236}">
                    <a16:creationId xmlns:a16="http://schemas.microsoft.com/office/drawing/2014/main" xmlns="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52">
                <a:extLst>
                  <a:ext uri="{FF2B5EF4-FFF2-40B4-BE49-F238E27FC236}">
                    <a16:creationId xmlns:a16="http://schemas.microsoft.com/office/drawing/2014/main" xmlns="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53">
                <a:extLst>
                  <a:ext uri="{FF2B5EF4-FFF2-40B4-BE49-F238E27FC236}">
                    <a16:creationId xmlns:a16="http://schemas.microsoft.com/office/drawing/2014/main" xmlns="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54">
                <a:extLst>
                  <a:ext uri="{FF2B5EF4-FFF2-40B4-BE49-F238E27FC236}">
                    <a16:creationId xmlns:a16="http://schemas.microsoft.com/office/drawing/2014/main" xmlns="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55">
                <a:extLst>
                  <a:ext uri="{FF2B5EF4-FFF2-40B4-BE49-F238E27FC236}">
                    <a16:creationId xmlns:a16="http://schemas.microsoft.com/office/drawing/2014/main" xmlns="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56">
                <a:extLst>
                  <a:ext uri="{FF2B5EF4-FFF2-40B4-BE49-F238E27FC236}">
                    <a16:creationId xmlns:a16="http://schemas.microsoft.com/office/drawing/2014/main" xmlns="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57">
                <a:extLst>
                  <a:ext uri="{FF2B5EF4-FFF2-40B4-BE49-F238E27FC236}">
                    <a16:creationId xmlns:a16="http://schemas.microsoft.com/office/drawing/2014/main" xmlns="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58">
                <a:extLst>
                  <a:ext uri="{FF2B5EF4-FFF2-40B4-BE49-F238E27FC236}">
                    <a16:creationId xmlns:a16="http://schemas.microsoft.com/office/drawing/2014/main" xmlns="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59">
                <a:extLst>
                  <a:ext uri="{FF2B5EF4-FFF2-40B4-BE49-F238E27FC236}">
                    <a16:creationId xmlns:a16="http://schemas.microsoft.com/office/drawing/2014/main" xmlns="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60">
                <a:extLst>
                  <a:ext uri="{FF2B5EF4-FFF2-40B4-BE49-F238E27FC236}">
                    <a16:creationId xmlns:a16="http://schemas.microsoft.com/office/drawing/2014/main" xmlns="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61">
                <a:extLst>
                  <a:ext uri="{FF2B5EF4-FFF2-40B4-BE49-F238E27FC236}">
                    <a16:creationId xmlns:a16="http://schemas.microsoft.com/office/drawing/2014/main" xmlns="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62">
                <a:extLst>
                  <a:ext uri="{FF2B5EF4-FFF2-40B4-BE49-F238E27FC236}">
                    <a16:creationId xmlns:a16="http://schemas.microsoft.com/office/drawing/2014/main" xmlns="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63">
                <a:extLst>
                  <a:ext uri="{FF2B5EF4-FFF2-40B4-BE49-F238E27FC236}">
                    <a16:creationId xmlns:a16="http://schemas.microsoft.com/office/drawing/2014/main" xmlns="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64">
                <a:extLst>
                  <a:ext uri="{FF2B5EF4-FFF2-40B4-BE49-F238E27FC236}">
                    <a16:creationId xmlns:a16="http://schemas.microsoft.com/office/drawing/2014/main" xmlns="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65">
                <a:extLst>
                  <a:ext uri="{FF2B5EF4-FFF2-40B4-BE49-F238E27FC236}">
                    <a16:creationId xmlns:a16="http://schemas.microsoft.com/office/drawing/2014/main" xmlns="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66">
                <a:extLst>
                  <a:ext uri="{FF2B5EF4-FFF2-40B4-BE49-F238E27FC236}">
                    <a16:creationId xmlns:a16="http://schemas.microsoft.com/office/drawing/2014/main" xmlns="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67">
                <a:extLst>
                  <a:ext uri="{FF2B5EF4-FFF2-40B4-BE49-F238E27FC236}">
                    <a16:creationId xmlns:a16="http://schemas.microsoft.com/office/drawing/2014/main" xmlns="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68">
                <a:extLst>
                  <a:ext uri="{FF2B5EF4-FFF2-40B4-BE49-F238E27FC236}">
                    <a16:creationId xmlns:a16="http://schemas.microsoft.com/office/drawing/2014/main" xmlns="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69">
                <a:extLst>
                  <a:ext uri="{FF2B5EF4-FFF2-40B4-BE49-F238E27FC236}">
                    <a16:creationId xmlns:a16="http://schemas.microsoft.com/office/drawing/2014/main" xmlns="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70">
                <a:extLst>
                  <a:ext uri="{FF2B5EF4-FFF2-40B4-BE49-F238E27FC236}">
                    <a16:creationId xmlns:a16="http://schemas.microsoft.com/office/drawing/2014/main" xmlns="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71">
                <a:extLst>
                  <a:ext uri="{FF2B5EF4-FFF2-40B4-BE49-F238E27FC236}">
                    <a16:creationId xmlns:a16="http://schemas.microsoft.com/office/drawing/2014/main" xmlns="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72">
                <a:extLst>
                  <a:ext uri="{FF2B5EF4-FFF2-40B4-BE49-F238E27FC236}">
                    <a16:creationId xmlns:a16="http://schemas.microsoft.com/office/drawing/2014/main" xmlns="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73">
                <a:extLst>
                  <a:ext uri="{FF2B5EF4-FFF2-40B4-BE49-F238E27FC236}">
                    <a16:creationId xmlns:a16="http://schemas.microsoft.com/office/drawing/2014/main" xmlns="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74">
                <a:extLst>
                  <a:ext uri="{FF2B5EF4-FFF2-40B4-BE49-F238E27FC236}">
                    <a16:creationId xmlns:a16="http://schemas.microsoft.com/office/drawing/2014/main" xmlns="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75">
                <a:extLst>
                  <a:ext uri="{FF2B5EF4-FFF2-40B4-BE49-F238E27FC236}">
                    <a16:creationId xmlns:a16="http://schemas.microsoft.com/office/drawing/2014/main" xmlns="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76">
                <a:extLst>
                  <a:ext uri="{FF2B5EF4-FFF2-40B4-BE49-F238E27FC236}">
                    <a16:creationId xmlns:a16="http://schemas.microsoft.com/office/drawing/2014/main" xmlns="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77">
                <a:extLst>
                  <a:ext uri="{FF2B5EF4-FFF2-40B4-BE49-F238E27FC236}">
                    <a16:creationId xmlns:a16="http://schemas.microsoft.com/office/drawing/2014/main" xmlns="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78">
                <a:extLst>
                  <a:ext uri="{FF2B5EF4-FFF2-40B4-BE49-F238E27FC236}">
                    <a16:creationId xmlns:a16="http://schemas.microsoft.com/office/drawing/2014/main" xmlns="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79">
                <a:extLst>
                  <a:ext uri="{FF2B5EF4-FFF2-40B4-BE49-F238E27FC236}">
                    <a16:creationId xmlns:a16="http://schemas.microsoft.com/office/drawing/2014/main" xmlns="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80">
                <a:extLst>
                  <a:ext uri="{FF2B5EF4-FFF2-40B4-BE49-F238E27FC236}">
                    <a16:creationId xmlns:a16="http://schemas.microsoft.com/office/drawing/2014/main" xmlns="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81">
                <a:extLst>
                  <a:ext uri="{FF2B5EF4-FFF2-40B4-BE49-F238E27FC236}">
                    <a16:creationId xmlns:a16="http://schemas.microsoft.com/office/drawing/2014/main" xmlns="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82">
                <a:extLst>
                  <a:ext uri="{FF2B5EF4-FFF2-40B4-BE49-F238E27FC236}">
                    <a16:creationId xmlns:a16="http://schemas.microsoft.com/office/drawing/2014/main" xmlns="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83">
                <a:extLst>
                  <a:ext uri="{FF2B5EF4-FFF2-40B4-BE49-F238E27FC236}">
                    <a16:creationId xmlns:a16="http://schemas.microsoft.com/office/drawing/2014/main" xmlns="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84">
                <a:extLst>
                  <a:ext uri="{FF2B5EF4-FFF2-40B4-BE49-F238E27FC236}">
                    <a16:creationId xmlns:a16="http://schemas.microsoft.com/office/drawing/2014/main" xmlns="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85">
                <a:extLst>
                  <a:ext uri="{FF2B5EF4-FFF2-40B4-BE49-F238E27FC236}">
                    <a16:creationId xmlns:a16="http://schemas.microsoft.com/office/drawing/2014/main" xmlns="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86">
                <a:extLst>
                  <a:ext uri="{FF2B5EF4-FFF2-40B4-BE49-F238E27FC236}">
                    <a16:creationId xmlns:a16="http://schemas.microsoft.com/office/drawing/2014/main" xmlns="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87">
                <a:extLst>
                  <a:ext uri="{FF2B5EF4-FFF2-40B4-BE49-F238E27FC236}">
                    <a16:creationId xmlns:a16="http://schemas.microsoft.com/office/drawing/2014/main" xmlns="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88">
                <a:extLst>
                  <a:ext uri="{FF2B5EF4-FFF2-40B4-BE49-F238E27FC236}">
                    <a16:creationId xmlns:a16="http://schemas.microsoft.com/office/drawing/2014/main" xmlns="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89">
                <a:extLst>
                  <a:ext uri="{FF2B5EF4-FFF2-40B4-BE49-F238E27FC236}">
                    <a16:creationId xmlns:a16="http://schemas.microsoft.com/office/drawing/2014/main" xmlns="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90">
                <a:extLst>
                  <a:ext uri="{FF2B5EF4-FFF2-40B4-BE49-F238E27FC236}">
                    <a16:creationId xmlns:a16="http://schemas.microsoft.com/office/drawing/2014/main" xmlns="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91">
                <a:extLst>
                  <a:ext uri="{FF2B5EF4-FFF2-40B4-BE49-F238E27FC236}">
                    <a16:creationId xmlns:a16="http://schemas.microsoft.com/office/drawing/2014/main" xmlns="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92">
                <a:extLst>
                  <a:ext uri="{FF2B5EF4-FFF2-40B4-BE49-F238E27FC236}">
                    <a16:creationId xmlns:a16="http://schemas.microsoft.com/office/drawing/2014/main" xmlns="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93">
                <a:extLst>
                  <a:ext uri="{FF2B5EF4-FFF2-40B4-BE49-F238E27FC236}">
                    <a16:creationId xmlns:a16="http://schemas.microsoft.com/office/drawing/2014/main" xmlns="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94">
                <a:extLst>
                  <a:ext uri="{FF2B5EF4-FFF2-40B4-BE49-F238E27FC236}">
                    <a16:creationId xmlns:a16="http://schemas.microsoft.com/office/drawing/2014/main" xmlns="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95">
                <a:extLst>
                  <a:ext uri="{FF2B5EF4-FFF2-40B4-BE49-F238E27FC236}">
                    <a16:creationId xmlns:a16="http://schemas.microsoft.com/office/drawing/2014/main" xmlns="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96">
                <a:extLst>
                  <a:ext uri="{FF2B5EF4-FFF2-40B4-BE49-F238E27FC236}">
                    <a16:creationId xmlns:a16="http://schemas.microsoft.com/office/drawing/2014/main" xmlns="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97">
                <a:extLst>
                  <a:ext uri="{FF2B5EF4-FFF2-40B4-BE49-F238E27FC236}">
                    <a16:creationId xmlns:a16="http://schemas.microsoft.com/office/drawing/2014/main" xmlns="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98">
                <a:extLst>
                  <a:ext uri="{FF2B5EF4-FFF2-40B4-BE49-F238E27FC236}">
                    <a16:creationId xmlns:a16="http://schemas.microsoft.com/office/drawing/2014/main" xmlns="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99">
                <a:extLst>
                  <a:ext uri="{FF2B5EF4-FFF2-40B4-BE49-F238E27FC236}">
                    <a16:creationId xmlns:a16="http://schemas.microsoft.com/office/drawing/2014/main" xmlns="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100">
                <a:extLst>
                  <a:ext uri="{FF2B5EF4-FFF2-40B4-BE49-F238E27FC236}">
                    <a16:creationId xmlns:a16="http://schemas.microsoft.com/office/drawing/2014/main" xmlns="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101">
                <a:extLst>
                  <a:ext uri="{FF2B5EF4-FFF2-40B4-BE49-F238E27FC236}">
                    <a16:creationId xmlns:a16="http://schemas.microsoft.com/office/drawing/2014/main" xmlns="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102">
                <a:extLst>
                  <a:ext uri="{FF2B5EF4-FFF2-40B4-BE49-F238E27FC236}">
                    <a16:creationId xmlns:a16="http://schemas.microsoft.com/office/drawing/2014/main" xmlns="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103">
                <a:extLst>
                  <a:ext uri="{FF2B5EF4-FFF2-40B4-BE49-F238E27FC236}">
                    <a16:creationId xmlns:a16="http://schemas.microsoft.com/office/drawing/2014/main" xmlns="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104">
                <a:extLst>
                  <a:ext uri="{FF2B5EF4-FFF2-40B4-BE49-F238E27FC236}">
                    <a16:creationId xmlns:a16="http://schemas.microsoft.com/office/drawing/2014/main" xmlns="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105">
                <a:extLst>
                  <a:ext uri="{FF2B5EF4-FFF2-40B4-BE49-F238E27FC236}">
                    <a16:creationId xmlns:a16="http://schemas.microsoft.com/office/drawing/2014/main" xmlns="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106">
                <a:extLst>
                  <a:ext uri="{FF2B5EF4-FFF2-40B4-BE49-F238E27FC236}">
                    <a16:creationId xmlns:a16="http://schemas.microsoft.com/office/drawing/2014/main" xmlns="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107">
                <a:extLst>
                  <a:ext uri="{FF2B5EF4-FFF2-40B4-BE49-F238E27FC236}">
                    <a16:creationId xmlns:a16="http://schemas.microsoft.com/office/drawing/2014/main" xmlns="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108">
                <a:extLst>
                  <a:ext uri="{FF2B5EF4-FFF2-40B4-BE49-F238E27FC236}">
                    <a16:creationId xmlns:a16="http://schemas.microsoft.com/office/drawing/2014/main" xmlns="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109">
                <a:extLst>
                  <a:ext uri="{FF2B5EF4-FFF2-40B4-BE49-F238E27FC236}">
                    <a16:creationId xmlns:a16="http://schemas.microsoft.com/office/drawing/2014/main" xmlns="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110">
                <a:extLst>
                  <a:ext uri="{FF2B5EF4-FFF2-40B4-BE49-F238E27FC236}">
                    <a16:creationId xmlns:a16="http://schemas.microsoft.com/office/drawing/2014/main" xmlns="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111">
                <a:extLst>
                  <a:ext uri="{FF2B5EF4-FFF2-40B4-BE49-F238E27FC236}">
                    <a16:creationId xmlns:a16="http://schemas.microsoft.com/office/drawing/2014/main" xmlns="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112">
                <a:extLst>
                  <a:ext uri="{FF2B5EF4-FFF2-40B4-BE49-F238E27FC236}">
                    <a16:creationId xmlns:a16="http://schemas.microsoft.com/office/drawing/2014/main" xmlns="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113">
                <a:extLst>
                  <a:ext uri="{FF2B5EF4-FFF2-40B4-BE49-F238E27FC236}">
                    <a16:creationId xmlns:a16="http://schemas.microsoft.com/office/drawing/2014/main" xmlns="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114">
                <a:extLst>
                  <a:ext uri="{FF2B5EF4-FFF2-40B4-BE49-F238E27FC236}">
                    <a16:creationId xmlns:a16="http://schemas.microsoft.com/office/drawing/2014/main" xmlns="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115">
                <a:extLst>
                  <a:ext uri="{FF2B5EF4-FFF2-40B4-BE49-F238E27FC236}">
                    <a16:creationId xmlns:a16="http://schemas.microsoft.com/office/drawing/2014/main" xmlns="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116">
                <a:extLst>
                  <a:ext uri="{FF2B5EF4-FFF2-40B4-BE49-F238E27FC236}">
                    <a16:creationId xmlns:a16="http://schemas.microsoft.com/office/drawing/2014/main" xmlns="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117">
                <a:extLst>
                  <a:ext uri="{FF2B5EF4-FFF2-40B4-BE49-F238E27FC236}">
                    <a16:creationId xmlns:a16="http://schemas.microsoft.com/office/drawing/2014/main" xmlns="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118">
                <a:extLst>
                  <a:ext uri="{FF2B5EF4-FFF2-40B4-BE49-F238E27FC236}">
                    <a16:creationId xmlns:a16="http://schemas.microsoft.com/office/drawing/2014/main" xmlns="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119">
                <a:extLst>
                  <a:ext uri="{FF2B5EF4-FFF2-40B4-BE49-F238E27FC236}">
                    <a16:creationId xmlns:a16="http://schemas.microsoft.com/office/drawing/2014/main" xmlns="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120">
                <a:extLst>
                  <a:ext uri="{FF2B5EF4-FFF2-40B4-BE49-F238E27FC236}">
                    <a16:creationId xmlns:a16="http://schemas.microsoft.com/office/drawing/2014/main" xmlns="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121">
                <a:extLst>
                  <a:ext uri="{FF2B5EF4-FFF2-40B4-BE49-F238E27FC236}">
                    <a16:creationId xmlns:a16="http://schemas.microsoft.com/office/drawing/2014/main" xmlns="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122">
                <a:extLst>
                  <a:ext uri="{FF2B5EF4-FFF2-40B4-BE49-F238E27FC236}">
                    <a16:creationId xmlns:a16="http://schemas.microsoft.com/office/drawing/2014/main" xmlns="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123">
                <a:extLst>
                  <a:ext uri="{FF2B5EF4-FFF2-40B4-BE49-F238E27FC236}">
                    <a16:creationId xmlns:a16="http://schemas.microsoft.com/office/drawing/2014/main" xmlns="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124">
                <a:extLst>
                  <a:ext uri="{FF2B5EF4-FFF2-40B4-BE49-F238E27FC236}">
                    <a16:creationId xmlns:a16="http://schemas.microsoft.com/office/drawing/2014/main" xmlns="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125">
                <a:extLst>
                  <a:ext uri="{FF2B5EF4-FFF2-40B4-BE49-F238E27FC236}">
                    <a16:creationId xmlns:a16="http://schemas.microsoft.com/office/drawing/2014/main" xmlns="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126">
                <a:extLst>
                  <a:ext uri="{FF2B5EF4-FFF2-40B4-BE49-F238E27FC236}">
                    <a16:creationId xmlns:a16="http://schemas.microsoft.com/office/drawing/2014/main" xmlns="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127">
                <a:extLst>
                  <a:ext uri="{FF2B5EF4-FFF2-40B4-BE49-F238E27FC236}">
                    <a16:creationId xmlns:a16="http://schemas.microsoft.com/office/drawing/2014/main" xmlns="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128">
                <a:extLst>
                  <a:ext uri="{FF2B5EF4-FFF2-40B4-BE49-F238E27FC236}">
                    <a16:creationId xmlns:a16="http://schemas.microsoft.com/office/drawing/2014/main" xmlns="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129">
                <a:extLst>
                  <a:ext uri="{FF2B5EF4-FFF2-40B4-BE49-F238E27FC236}">
                    <a16:creationId xmlns:a16="http://schemas.microsoft.com/office/drawing/2014/main" xmlns="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130">
                <a:extLst>
                  <a:ext uri="{FF2B5EF4-FFF2-40B4-BE49-F238E27FC236}">
                    <a16:creationId xmlns:a16="http://schemas.microsoft.com/office/drawing/2014/main" xmlns="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131">
                <a:extLst>
                  <a:ext uri="{FF2B5EF4-FFF2-40B4-BE49-F238E27FC236}">
                    <a16:creationId xmlns:a16="http://schemas.microsoft.com/office/drawing/2014/main" xmlns="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132">
                <a:extLst>
                  <a:ext uri="{FF2B5EF4-FFF2-40B4-BE49-F238E27FC236}">
                    <a16:creationId xmlns:a16="http://schemas.microsoft.com/office/drawing/2014/main" xmlns="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133">
                <a:extLst>
                  <a:ext uri="{FF2B5EF4-FFF2-40B4-BE49-F238E27FC236}">
                    <a16:creationId xmlns:a16="http://schemas.microsoft.com/office/drawing/2014/main" xmlns="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134">
                <a:extLst>
                  <a:ext uri="{FF2B5EF4-FFF2-40B4-BE49-F238E27FC236}">
                    <a16:creationId xmlns:a16="http://schemas.microsoft.com/office/drawing/2014/main" xmlns="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135">
                <a:extLst>
                  <a:ext uri="{FF2B5EF4-FFF2-40B4-BE49-F238E27FC236}">
                    <a16:creationId xmlns:a16="http://schemas.microsoft.com/office/drawing/2014/main" xmlns="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136">
                <a:extLst>
                  <a:ext uri="{FF2B5EF4-FFF2-40B4-BE49-F238E27FC236}">
                    <a16:creationId xmlns:a16="http://schemas.microsoft.com/office/drawing/2014/main" xmlns="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137">
                <a:extLst>
                  <a:ext uri="{FF2B5EF4-FFF2-40B4-BE49-F238E27FC236}">
                    <a16:creationId xmlns:a16="http://schemas.microsoft.com/office/drawing/2014/main" xmlns="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138">
                <a:extLst>
                  <a:ext uri="{FF2B5EF4-FFF2-40B4-BE49-F238E27FC236}">
                    <a16:creationId xmlns:a16="http://schemas.microsoft.com/office/drawing/2014/main" xmlns="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139">
                <a:extLst>
                  <a:ext uri="{FF2B5EF4-FFF2-40B4-BE49-F238E27FC236}">
                    <a16:creationId xmlns:a16="http://schemas.microsoft.com/office/drawing/2014/main" xmlns="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140">
                <a:extLst>
                  <a:ext uri="{FF2B5EF4-FFF2-40B4-BE49-F238E27FC236}">
                    <a16:creationId xmlns:a16="http://schemas.microsoft.com/office/drawing/2014/main" xmlns="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141">
                <a:extLst>
                  <a:ext uri="{FF2B5EF4-FFF2-40B4-BE49-F238E27FC236}">
                    <a16:creationId xmlns:a16="http://schemas.microsoft.com/office/drawing/2014/main" xmlns="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142">
                <a:extLst>
                  <a:ext uri="{FF2B5EF4-FFF2-40B4-BE49-F238E27FC236}">
                    <a16:creationId xmlns:a16="http://schemas.microsoft.com/office/drawing/2014/main" xmlns="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143">
                <a:extLst>
                  <a:ext uri="{FF2B5EF4-FFF2-40B4-BE49-F238E27FC236}">
                    <a16:creationId xmlns:a16="http://schemas.microsoft.com/office/drawing/2014/main" xmlns="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144">
                <a:extLst>
                  <a:ext uri="{FF2B5EF4-FFF2-40B4-BE49-F238E27FC236}">
                    <a16:creationId xmlns:a16="http://schemas.microsoft.com/office/drawing/2014/main" xmlns="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145">
                <a:extLst>
                  <a:ext uri="{FF2B5EF4-FFF2-40B4-BE49-F238E27FC236}">
                    <a16:creationId xmlns:a16="http://schemas.microsoft.com/office/drawing/2014/main" xmlns="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146">
                <a:extLst>
                  <a:ext uri="{FF2B5EF4-FFF2-40B4-BE49-F238E27FC236}">
                    <a16:creationId xmlns:a16="http://schemas.microsoft.com/office/drawing/2014/main" xmlns="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147">
                <a:extLst>
                  <a:ext uri="{FF2B5EF4-FFF2-40B4-BE49-F238E27FC236}">
                    <a16:creationId xmlns:a16="http://schemas.microsoft.com/office/drawing/2014/main" xmlns="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148">
                <a:extLst>
                  <a:ext uri="{FF2B5EF4-FFF2-40B4-BE49-F238E27FC236}">
                    <a16:creationId xmlns:a16="http://schemas.microsoft.com/office/drawing/2014/main" xmlns="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149">
                <a:extLst>
                  <a:ext uri="{FF2B5EF4-FFF2-40B4-BE49-F238E27FC236}">
                    <a16:creationId xmlns:a16="http://schemas.microsoft.com/office/drawing/2014/main" xmlns="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150">
                <a:extLst>
                  <a:ext uri="{FF2B5EF4-FFF2-40B4-BE49-F238E27FC236}">
                    <a16:creationId xmlns:a16="http://schemas.microsoft.com/office/drawing/2014/main" xmlns="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6" name="Ellipse 47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8607972" y="1690282"/>
            <a:ext cx="1692000" cy="1692000"/>
          </a:xfrm>
          <a:prstGeom prst="ellipse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47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5611026" y="3989623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0" y="57017"/>
            <a:ext cx="12191999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La reconnaissance automatique de la parole </a:t>
            </a:r>
            <a:r>
              <a:rPr lang="fr-FR" sz="3200" dirty="0" smtClean="0"/>
              <a:t>(Speech Recognition)</a:t>
            </a:r>
            <a:endParaRPr lang="fr-FR" sz="3200" dirty="0"/>
          </a:p>
        </p:txBody>
      </p:sp>
      <p:grpSp>
        <p:nvGrpSpPr>
          <p:cNvPr id="4" name="Groupe 3"/>
          <p:cNvGrpSpPr/>
          <p:nvPr/>
        </p:nvGrpSpPr>
        <p:grpSpPr>
          <a:xfrm>
            <a:off x="4815228" y="761501"/>
            <a:ext cx="2594543" cy="343022"/>
            <a:chOff x="2661545" y="1561712"/>
            <a:chExt cx="1398740" cy="0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2493737" y="852267"/>
            <a:ext cx="2887418" cy="2196078"/>
            <a:chOff x="2872121" y="1104523"/>
            <a:chExt cx="2887418" cy="2196078"/>
          </a:xfrm>
        </p:grpSpPr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xmlns="" id="{E12E09A6-74FA-451D-A2C6-1746AF945DE3}"/>
                </a:ext>
              </a:extLst>
            </p:cNvPr>
            <p:cNvGrpSpPr/>
            <p:nvPr/>
          </p:nvGrpSpPr>
          <p:grpSpPr>
            <a:xfrm>
              <a:off x="2872121" y="1104523"/>
              <a:ext cx="2450390" cy="2196078"/>
              <a:chOff x="7338914" y="2546752"/>
              <a:chExt cx="4709648" cy="3723835"/>
            </a:xfrm>
          </p:grpSpPr>
          <p:grpSp>
            <p:nvGrpSpPr>
              <p:cNvPr id="18" name="Group 695">
                <a:extLst>
                  <a:ext uri="{FF2B5EF4-FFF2-40B4-BE49-F238E27FC236}">
                    <a16:creationId xmlns:a16="http://schemas.microsoft.com/office/drawing/2014/main" xmlns="" id="{96207FED-382D-478A-AB0E-D1A9F35F8779}"/>
                  </a:ext>
                </a:extLst>
              </p:cNvPr>
              <p:cNvGrpSpPr/>
              <p:nvPr/>
            </p:nvGrpSpPr>
            <p:grpSpPr>
              <a:xfrm>
                <a:off x="7338914" y="2546752"/>
                <a:ext cx="4709648" cy="3723835"/>
                <a:chOff x="2228055" y="1971102"/>
                <a:chExt cx="4575969" cy="3618138"/>
              </a:xfrm>
            </p:grpSpPr>
            <p:sp>
              <p:nvSpPr>
                <p:cNvPr id="22" name="Freeform 18">
                  <a:extLst>
                    <a:ext uri="{FF2B5EF4-FFF2-40B4-BE49-F238E27FC236}">
                      <a16:creationId xmlns:a16="http://schemas.microsoft.com/office/drawing/2014/main" xmlns="" id="{E32B7BBE-2267-4F81-996E-066674EA9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8055" y="1971102"/>
                  <a:ext cx="3243960" cy="3618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960" h="3618138">
                      <a:moveTo>
                        <a:pt x="1764407" y="0"/>
                      </a:moveTo>
                      <a:lnTo>
                        <a:pt x="1913381" y="1203"/>
                      </a:lnTo>
                      <a:lnTo>
                        <a:pt x="2053042" y="12022"/>
                      </a:lnTo>
                      <a:lnTo>
                        <a:pt x="2185723" y="30056"/>
                      </a:lnTo>
                      <a:lnTo>
                        <a:pt x="2312583" y="56506"/>
                      </a:lnTo>
                      <a:lnTo>
                        <a:pt x="2433624" y="88967"/>
                      </a:lnTo>
                      <a:lnTo>
                        <a:pt x="2545354" y="131046"/>
                      </a:lnTo>
                      <a:lnTo>
                        <a:pt x="2653593" y="176731"/>
                      </a:lnTo>
                      <a:lnTo>
                        <a:pt x="2752521" y="230833"/>
                      </a:lnTo>
                      <a:lnTo>
                        <a:pt x="2763561" y="238103"/>
                      </a:lnTo>
                      <a:lnTo>
                        <a:pt x="2764776" y="236609"/>
                      </a:lnTo>
                      <a:cubicBezTo>
                        <a:pt x="3318761" y="687035"/>
                        <a:pt x="3404939" y="1500322"/>
                        <a:pt x="2957653" y="2056846"/>
                      </a:cubicBezTo>
                      <a:lnTo>
                        <a:pt x="2794867" y="1926012"/>
                      </a:lnTo>
                      <a:cubicBezTo>
                        <a:pt x="3170184" y="1459033"/>
                        <a:pt x="3097872" y="776605"/>
                        <a:pt x="2633024" y="398652"/>
                      </a:cubicBezTo>
                      <a:lnTo>
                        <a:pt x="2635535" y="395564"/>
                      </a:lnTo>
                      <a:cubicBezTo>
                        <a:pt x="2458856" y="294299"/>
                        <a:pt x="2250796" y="159602"/>
                        <a:pt x="1912553" y="162771"/>
                      </a:cubicBezTo>
                      <a:cubicBezTo>
                        <a:pt x="1018501" y="171149"/>
                        <a:pt x="651082" y="745769"/>
                        <a:pt x="651082" y="1464934"/>
                      </a:cubicBezTo>
                      <a:cubicBezTo>
                        <a:pt x="651082" y="2065638"/>
                        <a:pt x="1045124" y="2571338"/>
                        <a:pt x="1581345" y="2720212"/>
                      </a:cubicBezTo>
                      <a:cubicBezTo>
                        <a:pt x="2189761" y="2865156"/>
                        <a:pt x="2916596" y="3085457"/>
                        <a:pt x="3019039" y="3381117"/>
                      </a:cubicBezTo>
                      <a:lnTo>
                        <a:pt x="3030682" y="3420409"/>
                      </a:lnTo>
                      <a:lnTo>
                        <a:pt x="3049304" y="3486532"/>
                      </a:lnTo>
                      <a:lnTo>
                        <a:pt x="3067926" y="3553859"/>
                      </a:lnTo>
                      <a:lnTo>
                        <a:pt x="3088874" y="3615173"/>
                      </a:lnTo>
                      <a:lnTo>
                        <a:pt x="3090086" y="3618138"/>
                      </a:lnTo>
                      <a:lnTo>
                        <a:pt x="1487028" y="3618138"/>
                      </a:lnTo>
                      <a:lnTo>
                        <a:pt x="1482754" y="3594736"/>
                      </a:lnTo>
                      <a:lnTo>
                        <a:pt x="1471115" y="3529813"/>
                      </a:lnTo>
                      <a:lnTo>
                        <a:pt x="1458312" y="3466094"/>
                      </a:lnTo>
                      <a:lnTo>
                        <a:pt x="1443182" y="3404780"/>
                      </a:lnTo>
                      <a:lnTo>
                        <a:pt x="1428052" y="3345869"/>
                      </a:lnTo>
                      <a:lnTo>
                        <a:pt x="1409430" y="3294173"/>
                      </a:lnTo>
                      <a:lnTo>
                        <a:pt x="1389645" y="3249689"/>
                      </a:lnTo>
                      <a:lnTo>
                        <a:pt x="1368696" y="3214824"/>
                      </a:lnTo>
                      <a:lnTo>
                        <a:pt x="1345419" y="3193183"/>
                      </a:lnTo>
                      <a:lnTo>
                        <a:pt x="1319814" y="3182363"/>
                      </a:lnTo>
                      <a:lnTo>
                        <a:pt x="1290717" y="3177554"/>
                      </a:lnTo>
                      <a:lnTo>
                        <a:pt x="1256965" y="3179958"/>
                      </a:lnTo>
                      <a:lnTo>
                        <a:pt x="1223213" y="3184767"/>
                      </a:lnTo>
                      <a:lnTo>
                        <a:pt x="1191790" y="3193183"/>
                      </a:lnTo>
                      <a:lnTo>
                        <a:pt x="1161529" y="3201598"/>
                      </a:lnTo>
                      <a:lnTo>
                        <a:pt x="1133597" y="3210015"/>
                      </a:lnTo>
                      <a:lnTo>
                        <a:pt x="1112647" y="3217228"/>
                      </a:lnTo>
                      <a:lnTo>
                        <a:pt x="1062602" y="3234059"/>
                      </a:lnTo>
                      <a:lnTo>
                        <a:pt x="1005573" y="3249689"/>
                      </a:lnTo>
                      <a:lnTo>
                        <a:pt x="941560" y="3262914"/>
                      </a:lnTo>
                      <a:lnTo>
                        <a:pt x="874056" y="3271330"/>
                      </a:lnTo>
                      <a:lnTo>
                        <a:pt x="806552" y="3278543"/>
                      </a:lnTo>
                      <a:lnTo>
                        <a:pt x="737886" y="3280948"/>
                      </a:lnTo>
                      <a:lnTo>
                        <a:pt x="672709" y="3276139"/>
                      </a:lnTo>
                      <a:lnTo>
                        <a:pt x="611025" y="3265318"/>
                      </a:lnTo>
                      <a:lnTo>
                        <a:pt x="577273" y="3256902"/>
                      </a:lnTo>
                      <a:lnTo>
                        <a:pt x="543521" y="3241274"/>
                      </a:lnTo>
                      <a:lnTo>
                        <a:pt x="509769" y="3223240"/>
                      </a:lnTo>
                      <a:lnTo>
                        <a:pt x="480674" y="3201598"/>
                      </a:lnTo>
                      <a:lnTo>
                        <a:pt x="450413" y="3175149"/>
                      </a:lnTo>
                      <a:lnTo>
                        <a:pt x="427136" y="3147498"/>
                      </a:lnTo>
                      <a:lnTo>
                        <a:pt x="410841" y="3112633"/>
                      </a:lnTo>
                      <a:lnTo>
                        <a:pt x="398039" y="3072958"/>
                      </a:lnTo>
                      <a:lnTo>
                        <a:pt x="393384" y="3029676"/>
                      </a:lnTo>
                      <a:lnTo>
                        <a:pt x="398039" y="2981586"/>
                      </a:lnTo>
                      <a:lnTo>
                        <a:pt x="403859" y="2947924"/>
                      </a:lnTo>
                      <a:lnTo>
                        <a:pt x="412006" y="2910653"/>
                      </a:lnTo>
                      <a:lnTo>
                        <a:pt x="421316" y="2872182"/>
                      </a:lnTo>
                      <a:lnTo>
                        <a:pt x="424808" y="2834911"/>
                      </a:lnTo>
                      <a:lnTo>
                        <a:pt x="424808" y="2795237"/>
                      </a:lnTo>
                      <a:lnTo>
                        <a:pt x="414333" y="2760372"/>
                      </a:lnTo>
                      <a:lnTo>
                        <a:pt x="403859" y="2741136"/>
                      </a:lnTo>
                      <a:lnTo>
                        <a:pt x="385236" y="2723102"/>
                      </a:lnTo>
                      <a:lnTo>
                        <a:pt x="365452" y="2709877"/>
                      </a:lnTo>
                      <a:lnTo>
                        <a:pt x="344502" y="2699057"/>
                      </a:lnTo>
                      <a:lnTo>
                        <a:pt x="323552" y="2683427"/>
                      </a:lnTo>
                      <a:lnTo>
                        <a:pt x="307259" y="2666596"/>
                      </a:lnTo>
                      <a:lnTo>
                        <a:pt x="294455" y="2644956"/>
                      </a:lnTo>
                      <a:lnTo>
                        <a:pt x="289800" y="2620911"/>
                      </a:lnTo>
                      <a:lnTo>
                        <a:pt x="292128" y="2596866"/>
                      </a:lnTo>
                      <a:lnTo>
                        <a:pt x="300275" y="2574023"/>
                      </a:lnTo>
                      <a:lnTo>
                        <a:pt x="310750" y="2554786"/>
                      </a:lnTo>
                      <a:lnTo>
                        <a:pt x="317733" y="2535551"/>
                      </a:lnTo>
                      <a:lnTo>
                        <a:pt x="283982" y="2511505"/>
                      </a:lnTo>
                      <a:lnTo>
                        <a:pt x="260703" y="2487461"/>
                      </a:lnTo>
                      <a:lnTo>
                        <a:pt x="247901" y="2463416"/>
                      </a:lnTo>
                      <a:lnTo>
                        <a:pt x="245574" y="2436966"/>
                      </a:lnTo>
                      <a:lnTo>
                        <a:pt x="249066" y="2412922"/>
                      </a:lnTo>
                      <a:lnTo>
                        <a:pt x="258376" y="2386471"/>
                      </a:lnTo>
                      <a:lnTo>
                        <a:pt x="271178" y="2360023"/>
                      </a:lnTo>
                      <a:lnTo>
                        <a:pt x="285145" y="2333572"/>
                      </a:lnTo>
                      <a:lnTo>
                        <a:pt x="297948" y="2305921"/>
                      </a:lnTo>
                      <a:lnTo>
                        <a:pt x="310750" y="2279471"/>
                      </a:lnTo>
                      <a:lnTo>
                        <a:pt x="317733" y="2250617"/>
                      </a:lnTo>
                      <a:lnTo>
                        <a:pt x="294455" y="2228976"/>
                      </a:lnTo>
                      <a:lnTo>
                        <a:pt x="261868" y="2212145"/>
                      </a:lnTo>
                      <a:lnTo>
                        <a:pt x="225789" y="2196515"/>
                      </a:lnTo>
                      <a:lnTo>
                        <a:pt x="188545" y="2183290"/>
                      </a:lnTo>
                      <a:lnTo>
                        <a:pt x="150138" y="2170066"/>
                      </a:lnTo>
                      <a:lnTo>
                        <a:pt x="111731" y="2156841"/>
                      </a:lnTo>
                      <a:lnTo>
                        <a:pt x="75651" y="2141212"/>
                      </a:lnTo>
                      <a:lnTo>
                        <a:pt x="46554" y="2124381"/>
                      </a:lnTo>
                      <a:lnTo>
                        <a:pt x="20950" y="2100335"/>
                      </a:lnTo>
                      <a:lnTo>
                        <a:pt x="5820" y="2071482"/>
                      </a:lnTo>
                      <a:lnTo>
                        <a:pt x="0" y="2041425"/>
                      </a:lnTo>
                      <a:lnTo>
                        <a:pt x="4656" y="2012571"/>
                      </a:lnTo>
                      <a:lnTo>
                        <a:pt x="15130" y="1986122"/>
                      </a:lnTo>
                      <a:lnTo>
                        <a:pt x="31424" y="1964481"/>
                      </a:lnTo>
                      <a:lnTo>
                        <a:pt x="51209" y="1942841"/>
                      </a:lnTo>
                      <a:lnTo>
                        <a:pt x="69831" y="1924807"/>
                      </a:lnTo>
                      <a:lnTo>
                        <a:pt x="84961" y="1910380"/>
                      </a:lnTo>
                      <a:lnTo>
                        <a:pt x="129188" y="1857481"/>
                      </a:lnTo>
                      <a:lnTo>
                        <a:pt x="175742" y="1809391"/>
                      </a:lnTo>
                      <a:lnTo>
                        <a:pt x="222297" y="1761301"/>
                      </a:lnTo>
                      <a:lnTo>
                        <a:pt x="266523" y="1708402"/>
                      </a:lnTo>
                      <a:lnTo>
                        <a:pt x="308423" y="1656704"/>
                      </a:lnTo>
                      <a:lnTo>
                        <a:pt x="346829" y="1597795"/>
                      </a:lnTo>
                      <a:lnTo>
                        <a:pt x="378254" y="1534075"/>
                      </a:lnTo>
                      <a:lnTo>
                        <a:pt x="395711" y="1481176"/>
                      </a:lnTo>
                      <a:lnTo>
                        <a:pt x="401531" y="1429479"/>
                      </a:lnTo>
                      <a:lnTo>
                        <a:pt x="401531" y="1374175"/>
                      </a:lnTo>
                      <a:cubicBezTo>
                        <a:pt x="401143" y="1354538"/>
                        <a:pt x="400754" y="1334901"/>
                        <a:pt x="400367" y="1315264"/>
                      </a:cubicBezTo>
                      <a:lnTo>
                        <a:pt x="398039" y="1256355"/>
                      </a:lnTo>
                      <a:lnTo>
                        <a:pt x="400367" y="1192635"/>
                      </a:lnTo>
                      <a:lnTo>
                        <a:pt x="406186" y="1125309"/>
                      </a:lnTo>
                      <a:lnTo>
                        <a:pt x="471362" y="847589"/>
                      </a:lnTo>
                      <a:lnTo>
                        <a:pt x="512097" y="746600"/>
                      </a:lnTo>
                      <a:lnTo>
                        <a:pt x="560979" y="652824"/>
                      </a:lnTo>
                      <a:lnTo>
                        <a:pt x="618008" y="565059"/>
                      </a:lnTo>
                      <a:lnTo>
                        <a:pt x="683184" y="482103"/>
                      </a:lnTo>
                      <a:lnTo>
                        <a:pt x="755343" y="406361"/>
                      </a:lnTo>
                      <a:lnTo>
                        <a:pt x="833322" y="336631"/>
                      </a:lnTo>
                      <a:lnTo>
                        <a:pt x="918283" y="272912"/>
                      </a:lnTo>
                      <a:lnTo>
                        <a:pt x="1006736" y="216405"/>
                      </a:lnTo>
                      <a:lnTo>
                        <a:pt x="1102172" y="165911"/>
                      </a:lnTo>
                      <a:lnTo>
                        <a:pt x="1199936" y="123832"/>
                      </a:lnTo>
                      <a:lnTo>
                        <a:pt x="1298864" y="86563"/>
                      </a:lnTo>
                      <a:lnTo>
                        <a:pt x="1631727" y="1082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 dirty="0"/>
                </a:p>
              </p:txBody>
            </p:sp>
            <p:grpSp>
              <p:nvGrpSpPr>
                <p:cNvPr id="23" name="Group 697">
                  <a:extLst>
                    <a:ext uri="{FF2B5EF4-FFF2-40B4-BE49-F238E27FC236}">
                      <a16:creationId xmlns:a16="http://schemas.microsoft.com/office/drawing/2014/main" xmlns="" id="{11F3F9D7-B763-45E0-84C5-EEEBF0DAEDF1}"/>
                    </a:ext>
                  </a:extLst>
                </p:cNvPr>
                <p:cNvGrpSpPr/>
                <p:nvPr/>
              </p:nvGrpSpPr>
              <p:grpSpPr>
                <a:xfrm>
                  <a:off x="4023554" y="4019367"/>
                  <a:ext cx="1008112" cy="734938"/>
                  <a:chOff x="3509379" y="4293096"/>
                  <a:chExt cx="1008112" cy="734938"/>
                </a:xfrm>
              </p:grpSpPr>
              <p:sp>
                <p:nvSpPr>
                  <p:cNvPr id="25" name="Rounded Rectangle 10">
                    <a:extLst>
                      <a:ext uri="{FF2B5EF4-FFF2-40B4-BE49-F238E27FC236}">
                        <a16:creationId xmlns:a16="http://schemas.microsoft.com/office/drawing/2014/main" xmlns="" id="{EF6E9D8B-502B-4E68-A98E-CFC135CC70A6}"/>
                      </a:ext>
                    </a:extLst>
                  </p:cNvPr>
                  <p:cNvSpPr/>
                  <p:nvPr/>
                </p:nvSpPr>
                <p:spPr>
                  <a:xfrm>
                    <a:off x="3509379" y="4293096"/>
                    <a:ext cx="1008112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6" name="Rounded Rectangle 13">
                    <a:extLst>
                      <a:ext uri="{FF2B5EF4-FFF2-40B4-BE49-F238E27FC236}">
                        <a16:creationId xmlns:a16="http://schemas.microsoft.com/office/drawing/2014/main" xmlns="" id="{9A73CD40-9092-46C6-8CA1-B614AD3F56BD}"/>
                      </a:ext>
                    </a:extLst>
                  </p:cNvPr>
                  <p:cNvSpPr/>
                  <p:nvPr/>
                </p:nvSpPr>
                <p:spPr>
                  <a:xfrm>
                    <a:off x="3581435" y="4537695"/>
                    <a:ext cx="864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7" name="Chord 701">
                    <a:extLst>
                      <a:ext uri="{FF2B5EF4-FFF2-40B4-BE49-F238E27FC236}">
                        <a16:creationId xmlns:a16="http://schemas.microsoft.com/office/drawing/2014/main" xmlns="" id="{3A695BEE-66E9-4185-A655-F18A2E0C2E49}"/>
                      </a:ext>
                    </a:extLst>
                  </p:cNvPr>
                  <p:cNvSpPr/>
                  <p:nvPr/>
                </p:nvSpPr>
                <p:spPr>
                  <a:xfrm>
                    <a:off x="3766973" y="4535109"/>
                    <a:ext cx="492925" cy="492925"/>
                  </a:xfrm>
                  <a:prstGeom prst="chord">
                    <a:avLst>
                      <a:gd name="adj1" fmla="val 21471232"/>
                      <a:gd name="adj2" fmla="val 10878117"/>
                    </a:avLst>
                  </a:prstGeom>
                  <a:solidFill>
                    <a:schemeClr val="tx2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24" name="Freeform 18">
                  <a:extLst>
                    <a:ext uri="{FF2B5EF4-FFF2-40B4-BE49-F238E27FC236}">
                      <a16:creationId xmlns:a16="http://schemas.microsoft.com/office/drawing/2014/main" xmlns="" id="{D1E88020-9CFA-41EB-846C-E7970894C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560064" y="1971102"/>
                  <a:ext cx="3243960" cy="3618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960" h="3618138">
                      <a:moveTo>
                        <a:pt x="1764407" y="0"/>
                      </a:moveTo>
                      <a:lnTo>
                        <a:pt x="1631727" y="10821"/>
                      </a:lnTo>
                      <a:lnTo>
                        <a:pt x="1298864" y="86563"/>
                      </a:lnTo>
                      <a:lnTo>
                        <a:pt x="1199936" y="123832"/>
                      </a:lnTo>
                      <a:lnTo>
                        <a:pt x="1102172" y="165911"/>
                      </a:lnTo>
                      <a:lnTo>
                        <a:pt x="1006736" y="216405"/>
                      </a:lnTo>
                      <a:lnTo>
                        <a:pt x="918283" y="272912"/>
                      </a:lnTo>
                      <a:lnTo>
                        <a:pt x="833322" y="336631"/>
                      </a:lnTo>
                      <a:lnTo>
                        <a:pt x="755343" y="406361"/>
                      </a:lnTo>
                      <a:lnTo>
                        <a:pt x="683184" y="482103"/>
                      </a:lnTo>
                      <a:lnTo>
                        <a:pt x="618008" y="565059"/>
                      </a:lnTo>
                      <a:lnTo>
                        <a:pt x="560979" y="652824"/>
                      </a:lnTo>
                      <a:lnTo>
                        <a:pt x="512097" y="746600"/>
                      </a:lnTo>
                      <a:lnTo>
                        <a:pt x="471362" y="847589"/>
                      </a:lnTo>
                      <a:lnTo>
                        <a:pt x="406186" y="1125309"/>
                      </a:lnTo>
                      <a:lnTo>
                        <a:pt x="400367" y="1192635"/>
                      </a:lnTo>
                      <a:lnTo>
                        <a:pt x="398039" y="1256355"/>
                      </a:lnTo>
                      <a:lnTo>
                        <a:pt x="400367" y="1315264"/>
                      </a:lnTo>
                      <a:cubicBezTo>
                        <a:pt x="400754" y="1334901"/>
                        <a:pt x="401143" y="1354538"/>
                        <a:pt x="401531" y="1374175"/>
                      </a:cubicBezTo>
                      <a:lnTo>
                        <a:pt x="401531" y="1429479"/>
                      </a:lnTo>
                      <a:lnTo>
                        <a:pt x="395711" y="1481176"/>
                      </a:lnTo>
                      <a:lnTo>
                        <a:pt x="378254" y="1534075"/>
                      </a:lnTo>
                      <a:lnTo>
                        <a:pt x="346829" y="1597795"/>
                      </a:lnTo>
                      <a:lnTo>
                        <a:pt x="308423" y="1656704"/>
                      </a:lnTo>
                      <a:lnTo>
                        <a:pt x="266523" y="1708402"/>
                      </a:lnTo>
                      <a:lnTo>
                        <a:pt x="222297" y="1761301"/>
                      </a:lnTo>
                      <a:lnTo>
                        <a:pt x="175742" y="1809391"/>
                      </a:lnTo>
                      <a:lnTo>
                        <a:pt x="129188" y="1857481"/>
                      </a:lnTo>
                      <a:lnTo>
                        <a:pt x="84961" y="1910380"/>
                      </a:lnTo>
                      <a:lnTo>
                        <a:pt x="69831" y="1924807"/>
                      </a:lnTo>
                      <a:lnTo>
                        <a:pt x="51209" y="1942841"/>
                      </a:lnTo>
                      <a:lnTo>
                        <a:pt x="31424" y="1964481"/>
                      </a:lnTo>
                      <a:lnTo>
                        <a:pt x="15130" y="1986122"/>
                      </a:lnTo>
                      <a:lnTo>
                        <a:pt x="4656" y="2012571"/>
                      </a:lnTo>
                      <a:lnTo>
                        <a:pt x="0" y="2041425"/>
                      </a:lnTo>
                      <a:lnTo>
                        <a:pt x="5820" y="2071482"/>
                      </a:lnTo>
                      <a:lnTo>
                        <a:pt x="20950" y="2100335"/>
                      </a:lnTo>
                      <a:lnTo>
                        <a:pt x="46554" y="2124381"/>
                      </a:lnTo>
                      <a:lnTo>
                        <a:pt x="75651" y="2141212"/>
                      </a:lnTo>
                      <a:lnTo>
                        <a:pt x="111731" y="2156841"/>
                      </a:lnTo>
                      <a:lnTo>
                        <a:pt x="150138" y="2170066"/>
                      </a:lnTo>
                      <a:lnTo>
                        <a:pt x="188545" y="2183290"/>
                      </a:lnTo>
                      <a:lnTo>
                        <a:pt x="225789" y="2196515"/>
                      </a:lnTo>
                      <a:lnTo>
                        <a:pt x="261868" y="2212145"/>
                      </a:lnTo>
                      <a:lnTo>
                        <a:pt x="294455" y="2228976"/>
                      </a:lnTo>
                      <a:lnTo>
                        <a:pt x="317733" y="2250617"/>
                      </a:lnTo>
                      <a:lnTo>
                        <a:pt x="310750" y="2279471"/>
                      </a:lnTo>
                      <a:lnTo>
                        <a:pt x="297948" y="2305921"/>
                      </a:lnTo>
                      <a:lnTo>
                        <a:pt x="285145" y="2333572"/>
                      </a:lnTo>
                      <a:lnTo>
                        <a:pt x="271178" y="2360023"/>
                      </a:lnTo>
                      <a:lnTo>
                        <a:pt x="258376" y="2386471"/>
                      </a:lnTo>
                      <a:lnTo>
                        <a:pt x="249066" y="2412922"/>
                      </a:lnTo>
                      <a:lnTo>
                        <a:pt x="245574" y="2436966"/>
                      </a:lnTo>
                      <a:lnTo>
                        <a:pt x="247901" y="2463416"/>
                      </a:lnTo>
                      <a:lnTo>
                        <a:pt x="260703" y="2487461"/>
                      </a:lnTo>
                      <a:lnTo>
                        <a:pt x="283982" y="2511505"/>
                      </a:lnTo>
                      <a:lnTo>
                        <a:pt x="317733" y="2535551"/>
                      </a:lnTo>
                      <a:lnTo>
                        <a:pt x="310750" y="2554786"/>
                      </a:lnTo>
                      <a:lnTo>
                        <a:pt x="300275" y="2574023"/>
                      </a:lnTo>
                      <a:lnTo>
                        <a:pt x="292128" y="2596866"/>
                      </a:lnTo>
                      <a:lnTo>
                        <a:pt x="289800" y="2620911"/>
                      </a:lnTo>
                      <a:lnTo>
                        <a:pt x="294455" y="2644956"/>
                      </a:lnTo>
                      <a:lnTo>
                        <a:pt x="307259" y="2666596"/>
                      </a:lnTo>
                      <a:lnTo>
                        <a:pt x="323552" y="2683427"/>
                      </a:lnTo>
                      <a:lnTo>
                        <a:pt x="344502" y="2699057"/>
                      </a:lnTo>
                      <a:lnTo>
                        <a:pt x="365452" y="2709877"/>
                      </a:lnTo>
                      <a:lnTo>
                        <a:pt x="385236" y="2723102"/>
                      </a:lnTo>
                      <a:lnTo>
                        <a:pt x="403859" y="2741136"/>
                      </a:lnTo>
                      <a:lnTo>
                        <a:pt x="414333" y="2760372"/>
                      </a:lnTo>
                      <a:lnTo>
                        <a:pt x="424808" y="2795237"/>
                      </a:lnTo>
                      <a:lnTo>
                        <a:pt x="424808" y="2834911"/>
                      </a:lnTo>
                      <a:lnTo>
                        <a:pt x="421316" y="2872182"/>
                      </a:lnTo>
                      <a:lnTo>
                        <a:pt x="412006" y="2910653"/>
                      </a:lnTo>
                      <a:lnTo>
                        <a:pt x="403859" y="2947924"/>
                      </a:lnTo>
                      <a:lnTo>
                        <a:pt x="398039" y="2981586"/>
                      </a:lnTo>
                      <a:lnTo>
                        <a:pt x="393384" y="3029676"/>
                      </a:lnTo>
                      <a:lnTo>
                        <a:pt x="398039" y="3072958"/>
                      </a:lnTo>
                      <a:lnTo>
                        <a:pt x="410841" y="3112633"/>
                      </a:lnTo>
                      <a:lnTo>
                        <a:pt x="427136" y="3147498"/>
                      </a:lnTo>
                      <a:lnTo>
                        <a:pt x="450413" y="3175149"/>
                      </a:lnTo>
                      <a:lnTo>
                        <a:pt x="480674" y="3201598"/>
                      </a:lnTo>
                      <a:lnTo>
                        <a:pt x="509769" y="3223240"/>
                      </a:lnTo>
                      <a:lnTo>
                        <a:pt x="543521" y="3241274"/>
                      </a:lnTo>
                      <a:lnTo>
                        <a:pt x="577273" y="3256902"/>
                      </a:lnTo>
                      <a:lnTo>
                        <a:pt x="611025" y="3265318"/>
                      </a:lnTo>
                      <a:lnTo>
                        <a:pt x="672709" y="3276139"/>
                      </a:lnTo>
                      <a:lnTo>
                        <a:pt x="737886" y="3280948"/>
                      </a:lnTo>
                      <a:lnTo>
                        <a:pt x="806552" y="3278543"/>
                      </a:lnTo>
                      <a:lnTo>
                        <a:pt x="874056" y="3271330"/>
                      </a:lnTo>
                      <a:lnTo>
                        <a:pt x="941560" y="3262914"/>
                      </a:lnTo>
                      <a:lnTo>
                        <a:pt x="1005573" y="3249689"/>
                      </a:lnTo>
                      <a:lnTo>
                        <a:pt x="1062602" y="3234059"/>
                      </a:lnTo>
                      <a:lnTo>
                        <a:pt x="1112647" y="3217228"/>
                      </a:lnTo>
                      <a:lnTo>
                        <a:pt x="1133597" y="3210015"/>
                      </a:lnTo>
                      <a:lnTo>
                        <a:pt x="1161529" y="3201598"/>
                      </a:lnTo>
                      <a:lnTo>
                        <a:pt x="1191790" y="3193183"/>
                      </a:lnTo>
                      <a:lnTo>
                        <a:pt x="1223213" y="3184767"/>
                      </a:lnTo>
                      <a:lnTo>
                        <a:pt x="1256965" y="3179958"/>
                      </a:lnTo>
                      <a:lnTo>
                        <a:pt x="1290717" y="3177554"/>
                      </a:lnTo>
                      <a:lnTo>
                        <a:pt x="1319814" y="3182363"/>
                      </a:lnTo>
                      <a:lnTo>
                        <a:pt x="1345419" y="3193183"/>
                      </a:lnTo>
                      <a:lnTo>
                        <a:pt x="1368696" y="3214824"/>
                      </a:lnTo>
                      <a:lnTo>
                        <a:pt x="1389645" y="3249689"/>
                      </a:lnTo>
                      <a:lnTo>
                        <a:pt x="1409430" y="3294173"/>
                      </a:lnTo>
                      <a:lnTo>
                        <a:pt x="1428052" y="3345869"/>
                      </a:lnTo>
                      <a:lnTo>
                        <a:pt x="1443182" y="3404780"/>
                      </a:lnTo>
                      <a:lnTo>
                        <a:pt x="1458312" y="3466094"/>
                      </a:lnTo>
                      <a:lnTo>
                        <a:pt x="1471115" y="3529813"/>
                      </a:lnTo>
                      <a:lnTo>
                        <a:pt x="1482754" y="3594736"/>
                      </a:lnTo>
                      <a:lnTo>
                        <a:pt x="1487029" y="3618138"/>
                      </a:lnTo>
                      <a:lnTo>
                        <a:pt x="3090086" y="3618138"/>
                      </a:lnTo>
                      <a:lnTo>
                        <a:pt x="3088874" y="3615173"/>
                      </a:lnTo>
                      <a:lnTo>
                        <a:pt x="3067926" y="3553859"/>
                      </a:lnTo>
                      <a:lnTo>
                        <a:pt x="3049304" y="3486532"/>
                      </a:lnTo>
                      <a:lnTo>
                        <a:pt x="3030682" y="3420409"/>
                      </a:lnTo>
                      <a:lnTo>
                        <a:pt x="3019039" y="3381117"/>
                      </a:lnTo>
                      <a:cubicBezTo>
                        <a:pt x="2916596" y="3085457"/>
                        <a:pt x="2189761" y="2865156"/>
                        <a:pt x="1581345" y="2720212"/>
                      </a:cubicBezTo>
                      <a:cubicBezTo>
                        <a:pt x="1045124" y="2571338"/>
                        <a:pt x="651082" y="2065638"/>
                        <a:pt x="651082" y="1464934"/>
                      </a:cubicBezTo>
                      <a:cubicBezTo>
                        <a:pt x="651082" y="745769"/>
                        <a:pt x="1018501" y="171149"/>
                        <a:pt x="1912553" y="162771"/>
                      </a:cubicBezTo>
                      <a:cubicBezTo>
                        <a:pt x="2250796" y="159602"/>
                        <a:pt x="2458856" y="294299"/>
                        <a:pt x="2635535" y="395564"/>
                      </a:cubicBezTo>
                      <a:lnTo>
                        <a:pt x="2633024" y="398652"/>
                      </a:lnTo>
                      <a:cubicBezTo>
                        <a:pt x="3097872" y="776605"/>
                        <a:pt x="3170184" y="1459033"/>
                        <a:pt x="2794867" y="1926012"/>
                      </a:cubicBezTo>
                      <a:lnTo>
                        <a:pt x="2957653" y="2056846"/>
                      </a:lnTo>
                      <a:cubicBezTo>
                        <a:pt x="3404939" y="1500322"/>
                        <a:pt x="3318761" y="687035"/>
                        <a:pt x="2764776" y="236609"/>
                      </a:cubicBezTo>
                      <a:lnTo>
                        <a:pt x="2763561" y="238103"/>
                      </a:lnTo>
                      <a:lnTo>
                        <a:pt x="2752521" y="230833"/>
                      </a:lnTo>
                      <a:lnTo>
                        <a:pt x="2653593" y="176731"/>
                      </a:lnTo>
                      <a:lnTo>
                        <a:pt x="2545354" y="131046"/>
                      </a:lnTo>
                      <a:lnTo>
                        <a:pt x="2433624" y="88967"/>
                      </a:lnTo>
                      <a:lnTo>
                        <a:pt x="2312583" y="56506"/>
                      </a:lnTo>
                      <a:lnTo>
                        <a:pt x="2185723" y="30056"/>
                      </a:lnTo>
                      <a:lnTo>
                        <a:pt x="2053042" y="12022"/>
                      </a:lnTo>
                      <a:lnTo>
                        <a:pt x="1913381" y="120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 dirty="0"/>
                </a:p>
              </p:txBody>
            </p:sp>
          </p:grpSp>
          <p:grpSp>
            <p:nvGrpSpPr>
              <p:cNvPr id="19" name="Graphic 33">
                <a:extLst>
                  <a:ext uri="{FF2B5EF4-FFF2-40B4-BE49-F238E27FC236}">
                    <a16:creationId xmlns:a16="http://schemas.microsoft.com/office/drawing/2014/main" xmlns="" id="{A22B21EC-AEFA-41D4-BB16-3CBAA6918559}"/>
                  </a:ext>
                </a:extLst>
              </p:cNvPr>
              <p:cNvGrpSpPr/>
              <p:nvPr/>
            </p:nvGrpSpPr>
            <p:grpSpPr>
              <a:xfrm>
                <a:off x="9006169" y="3160685"/>
                <a:ext cx="1373029" cy="1269683"/>
                <a:chOff x="7424910" y="2405641"/>
                <a:chExt cx="1771650" cy="1638300"/>
              </a:xfrm>
              <a:solidFill>
                <a:schemeClr val="accent4"/>
              </a:solidFill>
            </p:grpSpPr>
            <p:sp>
              <p:nvSpPr>
                <p:cNvPr id="20" name="Freeform: Shape 703">
                  <a:extLst>
                    <a:ext uri="{FF2B5EF4-FFF2-40B4-BE49-F238E27FC236}">
                      <a16:creationId xmlns:a16="http://schemas.microsoft.com/office/drawing/2014/main" xmlns="" id="{DB181F83-32BA-4A20-BCFC-F34F2ED8645F}"/>
                    </a:ext>
                  </a:extLst>
                </p:cNvPr>
                <p:cNvSpPr/>
                <p:nvPr/>
              </p:nvSpPr>
              <p:spPr>
                <a:xfrm>
                  <a:off x="7417766" y="2398092"/>
                  <a:ext cx="885825" cy="1647825"/>
                </a:xfrm>
                <a:custGeom>
                  <a:avLst/>
                  <a:gdLst>
                    <a:gd name="connsiteX0" fmla="*/ 749141 w 885825"/>
                    <a:gd name="connsiteY0" fmla="*/ 1281042 h 1647825"/>
                    <a:gd name="connsiteX1" fmla="*/ 858679 w 885825"/>
                    <a:gd name="connsiteY1" fmla="*/ 1312474 h 1647825"/>
                    <a:gd name="connsiteX2" fmla="*/ 858679 w 885825"/>
                    <a:gd name="connsiteY2" fmla="*/ 1287709 h 1647825"/>
                    <a:gd name="connsiteX3" fmla="*/ 861536 w 885825"/>
                    <a:gd name="connsiteY3" fmla="*/ 1006722 h 1647825"/>
                    <a:gd name="connsiteX4" fmla="*/ 855821 w 885825"/>
                    <a:gd name="connsiteY4" fmla="*/ 975289 h 1647825"/>
                    <a:gd name="connsiteX5" fmla="*/ 791051 w 885825"/>
                    <a:gd name="connsiteY5" fmla="*/ 885754 h 1647825"/>
                    <a:gd name="connsiteX6" fmla="*/ 770096 w 885825"/>
                    <a:gd name="connsiteY6" fmla="*/ 880039 h 1647825"/>
                    <a:gd name="connsiteX7" fmla="*/ 745331 w 885825"/>
                    <a:gd name="connsiteY7" fmla="*/ 880039 h 1647825"/>
                    <a:gd name="connsiteX8" fmla="*/ 718661 w 885825"/>
                    <a:gd name="connsiteY8" fmla="*/ 884802 h 1647825"/>
                    <a:gd name="connsiteX9" fmla="*/ 630079 w 885825"/>
                    <a:gd name="connsiteY9" fmla="*/ 1042917 h 1647825"/>
                    <a:gd name="connsiteX10" fmla="*/ 618649 w 885825"/>
                    <a:gd name="connsiteY10" fmla="*/ 1060062 h 1647825"/>
                    <a:gd name="connsiteX11" fmla="*/ 604361 w 885825"/>
                    <a:gd name="connsiteY11" fmla="*/ 1049584 h 1647825"/>
                    <a:gd name="connsiteX12" fmla="*/ 711041 w 885825"/>
                    <a:gd name="connsiteY12" fmla="*/ 859084 h 1647825"/>
                    <a:gd name="connsiteX13" fmla="*/ 737711 w 885825"/>
                    <a:gd name="connsiteY13" fmla="*/ 854322 h 1647825"/>
                    <a:gd name="connsiteX14" fmla="*/ 768191 w 885825"/>
                    <a:gd name="connsiteY14" fmla="*/ 857179 h 1647825"/>
                    <a:gd name="connsiteX15" fmla="*/ 846296 w 885825"/>
                    <a:gd name="connsiteY15" fmla="*/ 891469 h 1647825"/>
                    <a:gd name="connsiteX16" fmla="*/ 855821 w 885825"/>
                    <a:gd name="connsiteY16" fmla="*/ 707637 h 1647825"/>
                    <a:gd name="connsiteX17" fmla="*/ 856774 w 885825"/>
                    <a:gd name="connsiteY17" fmla="*/ 681919 h 1647825"/>
                    <a:gd name="connsiteX18" fmla="*/ 863441 w 885825"/>
                    <a:gd name="connsiteY18" fmla="*/ 650487 h 1647825"/>
                    <a:gd name="connsiteX19" fmla="*/ 868204 w 885825"/>
                    <a:gd name="connsiteY19" fmla="*/ 619054 h 1647825"/>
                    <a:gd name="connsiteX20" fmla="*/ 856774 w 885825"/>
                    <a:gd name="connsiteY20" fmla="*/ 311397 h 1647825"/>
                    <a:gd name="connsiteX21" fmla="*/ 856774 w 885825"/>
                    <a:gd name="connsiteY21" fmla="*/ 280917 h 1647825"/>
                    <a:gd name="connsiteX22" fmla="*/ 856774 w 885825"/>
                    <a:gd name="connsiteY22" fmla="*/ 220909 h 1647825"/>
                    <a:gd name="connsiteX23" fmla="*/ 854869 w 885825"/>
                    <a:gd name="connsiteY23" fmla="*/ 221862 h 1647825"/>
                    <a:gd name="connsiteX24" fmla="*/ 776764 w 885825"/>
                    <a:gd name="connsiteY24" fmla="*/ 71367 h 1647825"/>
                    <a:gd name="connsiteX25" fmla="*/ 750094 w 885825"/>
                    <a:gd name="connsiteY25" fmla="*/ 50412 h 1647825"/>
                    <a:gd name="connsiteX26" fmla="*/ 656749 w 885825"/>
                    <a:gd name="connsiteY26" fmla="*/ 12312 h 1647825"/>
                    <a:gd name="connsiteX27" fmla="*/ 623411 w 885825"/>
                    <a:gd name="connsiteY27" fmla="*/ 8502 h 1647825"/>
                    <a:gd name="connsiteX28" fmla="*/ 391954 w 885825"/>
                    <a:gd name="connsiteY28" fmla="*/ 227577 h 1647825"/>
                    <a:gd name="connsiteX29" fmla="*/ 405289 w 885825"/>
                    <a:gd name="connsiteY29" fmla="*/ 253294 h 1647825"/>
                    <a:gd name="connsiteX30" fmla="*/ 520541 w 885825"/>
                    <a:gd name="connsiteY30" fmla="*/ 332352 h 1647825"/>
                    <a:gd name="connsiteX31" fmla="*/ 551021 w 885825"/>
                    <a:gd name="connsiteY31" fmla="*/ 335209 h 1647825"/>
                    <a:gd name="connsiteX32" fmla="*/ 718661 w 885825"/>
                    <a:gd name="connsiteY32" fmla="*/ 198049 h 1647825"/>
                    <a:gd name="connsiteX33" fmla="*/ 722471 w 885825"/>
                    <a:gd name="connsiteY33" fmla="*/ 163759 h 1647825"/>
                    <a:gd name="connsiteX34" fmla="*/ 743426 w 885825"/>
                    <a:gd name="connsiteY34" fmla="*/ 146614 h 1647825"/>
                    <a:gd name="connsiteX35" fmla="*/ 758666 w 885825"/>
                    <a:gd name="connsiteY35" fmla="*/ 164712 h 1647825"/>
                    <a:gd name="connsiteX36" fmla="*/ 635794 w 885825"/>
                    <a:gd name="connsiteY36" fmla="*/ 353307 h 1647825"/>
                    <a:gd name="connsiteX37" fmla="*/ 708184 w 885825"/>
                    <a:gd name="connsiteY37" fmla="*/ 407599 h 1647825"/>
                    <a:gd name="connsiteX38" fmla="*/ 726281 w 885825"/>
                    <a:gd name="connsiteY38" fmla="*/ 432364 h 1647825"/>
                    <a:gd name="connsiteX39" fmla="*/ 757714 w 885825"/>
                    <a:gd name="connsiteY39" fmla="*/ 584764 h 1647825"/>
                    <a:gd name="connsiteX40" fmla="*/ 751046 w 885825"/>
                    <a:gd name="connsiteY40" fmla="*/ 611434 h 1647825"/>
                    <a:gd name="connsiteX41" fmla="*/ 741521 w 885825"/>
                    <a:gd name="connsiteY41" fmla="*/ 637152 h 1647825"/>
                    <a:gd name="connsiteX42" fmla="*/ 727234 w 885825"/>
                    <a:gd name="connsiteY42" fmla="*/ 661917 h 1647825"/>
                    <a:gd name="connsiteX43" fmla="*/ 687229 w 885825"/>
                    <a:gd name="connsiteY43" fmla="*/ 706684 h 1647825"/>
                    <a:gd name="connsiteX44" fmla="*/ 737711 w 885825"/>
                    <a:gd name="connsiteY44" fmla="*/ 786694 h 1647825"/>
                    <a:gd name="connsiteX45" fmla="*/ 760571 w 885825"/>
                    <a:gd name="connsiteY45" fmla="*/ 796219 h 1647825"/>
                    <a:gd name="connsiteX46" fmla="*/ 788194 w 885825"/>
                    <a:gd name="connsiteY46" fmla="*/ 799077 h 1647825"/>
                    <a:gd name="connsiteX47" fmla="*/ 783431 w 885825"/>
                    <a:gd name="connsiteY47" fmla="*/ 835272 h 1647825"/>
                    <a:gd name="connsiteX48" fmla="*/ 752951 w 885825"/>
                    <a:gd name="connsiteY48" fmla="*/ 830509 h 1647825"/>
                    <a:gd name="connsiteX49" fmla="*/ 724376 w 885825"/>
                    <a:gd name="connsiteY49" fmla="*/ 820032 h 1647825"/>
                    <a:gd name="connsiteX50" fmla="*/ 653891 w 885825"/>
                    <a:gd name="connsiteY50" fmla="*/ 728592 h 1647825"/>
                    <a:gd name="connsiteX51" fmla="*/ 381476 w 885825"/>
                    <a:gd name="connsiteY51" fmla="*/ 658107 h 1647825"/>
                    <a:gd name="connsiteX52" fmla="*/ 384334 w 885825"/>
                    <a:gd name="connsiteY52" fmla="*/ 635247 h 1647825"/>
                    <a:gd name="connsiteX53" fmla="*/ 411004 w 885825"/>
                    <a:gd name="connsiteY53" fmla="*/ 639057 h 1647825"/>
                    <a:gd name="connsiteX54" fmla="*/ 541496 w 885825"/>
                    <a:gd name="connsiteY54" fmla="*/ 717162 h 1647825"/>
                    <a:gd name="connsiteX55" fmla="*/ 552926 w 885825"/>
                    <a:gd name="connsiteY55" fmla="*/ 716209 h 1647825"/>
                    <a:gd name="connsiteX56" fmla="*/ 693896 w 885825"/>
                    <a:gd name="connsiteY56" fmla="*/ 638104 h 1647825"/>
                    <a:gd name="connsiteX57" fmla="*/ 710089 w 885825"/>
                    <a:gd name="connsiteY57" fmla="*/ 608577 h 1647825"/>
                    <a:gd name="connsiteX58" fmla="*/ 710089 w 885825"/>
                    <a:gd name="connsiteY58" fmla="*/ 475227 h 1647825"/>
                    <a:gd name="connsiteX59" fmla="*/ 693896 w 885825"/>
                    <a:gd name="connsiteY59" fmla="*/ 445699 h 1647825"/>
                    <a:gd name="connsiteX60" fmla="*/ 551974 w 885825"/>
                    <a:gd name="connsiteY60" fmla="*/ 370452 h 1647825"/>
                    <a:gd name="connsiteX61" fmla="*/ 532924 w 885825"/>
                    <a:gd name="connsiteY61" fmla="*/ 368547 h 1647825"/>
                    <a:gd name="connsiteX62" fmla="*/ 397669 w 885825"/>
                    <a:gd name="connsiteY62" fmla="*/ 301872 h 1647825"/>
                    <a:gd name="connsiteX63" fmla="*/ 371951 w 885825"/>
                    <a:gd name="connsiteY63" fmla="*/ 293299 h 1647825"/>
                    <a:gd name="connsiteX64" fmla="*/ 180499 w 885825"/>
                    <a:gd name="connsiteY64" fmla="*/ 376167 h 1647825"/>
                    <a:gd name="connsiteX65" fmla="*/ 175736 w 885825"/>
                    <a:gd name="connsiteY65" fmla="*/ 505707 h 1647825"/>
                    <a:gd name="connsiteX66" fmla="*/ 181451 w 885825"/>
                    <a:gd name="connsiteY66" fmla="*/ 532377 h 1647825"/>
                    <a:gd name="connsiteX67" fmla="*/ 202406 w 885825"/>
                    <a:gd name="connsiteY67" fmla="*/ 580954 h 1647825"/>
                    <a:gd name="connsiteX68" fmla="*/ 217646 w 885825"/>
                    <a:gd name="connsiteY68" fmla="*/ 581907 h 1647825"/>
                    <a:gd name="connsiteX69" fmla="*/ 239554 w 885825"/>
                    <a:gd name="connsiteY69" fmla="*/ 580002 h 1647825"/>
                    <a:gd name="connsiteX70" fmla="*/ 260509 w 885825"/>
                    <a:gd name="connsiteY70" fmla="*/ 575239 h 1647825"/>
                    <a:gd name="connsiteX71" fmla="*/ 344329 w 885825"/>
                    <a:gd name="connsiteY71" fmla="*/ 490467 h 1647825"/>
                    <a:gd name="connsiteX72" fmla="*/ 351949 w 885825"/>
                    <a:gd name="connsiteY72" fmla="*/ 465702 h 1647825"/>
                    <a:gd name="connsiteX73" fmla="*/ 361474 w 885825"/>
                    <a:gd name="connsiteY73" fmla="*/ 415219 h 1647825"/>
                    <a:gd name="connsiteX74" fmla="*/ 390049 w 885825"/>
                    <a:gd name="connsiteY74" fmla="*/ 424744 h 1647825"/>
                    <a:gd name="connsiteX75" fmla="*/ 325279 w 885825"/>
                    <a:gd name="connsiteY75" fmla="*/ 580954 h 1647825"/>
                    <a:gd name="connsiteX76" fmla="*/ 301466 w 885825"/>
                    <a:gd name="connsiteY76" fmla="*/ 597147 h 1647825"/>
                    <a:gd name="connsiteX77" fmla="*/ 218599 w 885825"/>
                    <a:gd name="connsiteY77" fmla="*/ 618102 h 1647825"/>
                    <a:gd name="connsiteX78" fmla="*/ 145256 w 885825"/>
                    <a:gd name="connsiteY78" fmla="*/ 600957 h 1647825"/>
                    <a:gd name="connsiteX79" fmla="*/ 7144 w 885825"/>
                    <a:gd name="connsiteY79" fmla="*/ 817174 h 1647825"/>
                    <a:gd name="connsiteX80" fmla="*/ 164306 w 885825"/>
                    <a:gd name="connsiteY80" fmla="*/ 1041964 h 1647825"/>
                    <a:gd name="connsiteX81" fmla="*/ 174784 w 885825"/>
                    <a:gd name="connsiteY81" fmla="*/ 1041964 h 1647825"/>
                    <a:gd name="connsiteX82" fmla="*/ 346234 w 885825"/>
                    <a:gd name="connsiteY82" fmla="*/ 870514 h 1647825"/>
                    <a:gd name="connsiteX83" fmla="*/ 367189 w 885825"/>
                    <a:gd name="connsiteY83" fmla="*/ 853369 h 1647825"/>
                    <a:gd name="connsiteX84" fmla="*/ 382429 w 885825"/>
                    <a:gd name="connsiteY84" fmla="*/ 871467 h 1647825"/>
                    <a:gd name="connsiteX85" fmla="*/ 346234 w 885825"/>
                    <a:gd name="connsiteY85" fmla="*/ 987672 h 1647825"/>
                    <a:gd name="connsiteX86" fmla="*/ 350044 w 885825"/>
                    <a:gd name="connsiteY86" fmla="*/ 1021009 h 1647825"/>
                    <a:gd name="connsiteX87" fmla="*/ 360521 w 885825"/>
                    <a:gd name="connsiteY87" fmla="*/ 1052442 h 1647825"/>
                    <a:gd name="connsiteX88" fmla="*/ 451009 w 885825"/>
                    <a:gd name="connsiteY88" fmla="*/ 1141024 h 1647825"/>
                    <a:gd name="connsiteX89" fmla="*/ 482441 w 885825"/>
                    <a:gd name="connsiteY89" fmla="*/ 1150549 h 1647825"/>
                    <a:gd name="connsiteX90" fmla="*/ 516731 w 885825"/>
                    <a:gd name="connsiteY90" fmla="*/ 1154359 h 1647825"/>
                    <a:gd name="connsiteX91" fmla="*/ 688181 w 885825"/>
                    <a:gd name="connsiteY91" fmla="*/ 982909 h 1647825"/>
                    <a:gd name="connsiteX92" fmla="*/ 709136 w 885825"/>
                    <a:gd name="connsiteY92" fmla="*/ 965764 h 1647825"/>
                    <a:gd name="connsiteX93" fmla="*/ 724376 w 885825"/>
                    <a:gd name="connsiteY93" fmla="*/ 983862 h 1647825"/>
                    <a:gd name="connsiteX94" fmla="*/ 721519 w 885825"/>
                    <a:gd name="connsiteY94" fmla="*/ 1017199 h 1647825"/>
                    <a:gd name="connsiteX95" fmla="*/ 684371 w 885825"/>
                    <a:gd name="connsiteY95" fmla="*/ 1105782 h 1647825"/>
                    <a:gd name="connsiteX96" fmla="*/ 663416 w 885825"/>
                    <a:gd name="connsiteY96" fmla="*/ 1129595 h 1647825"/>
                    <a:gd name="connsiteX97" fmla="*/ 517684 w 885825"/>
                    <a:gd name="connsiteY97" fmla="*/ 1189602 h 1647825"/>
                    <a:gd name="connsiteX98" fmla="*/ 488156 w 885825"/>
                    <a:gd name="connsiteY98" fmla="*/ 1187697 h 1647825"/>
                    <a:gd name="connsiteX99" fmla="*/ 459581 w 885825"/>
                    <a:gd name="connsiteY99" fmla="*/ 1181982 h 1647825"/>
                    <a:gd name="connsiteX100" fmla="*/ 315754 w 885825"/>
                    <a:gd name="connsiteY100" fmla="*/ 1023867 h 1647825"/>
                    <a:gd name="connsiteX101" fmla="*/ 172879 w 885825"/>
                    <a:gd name="connsiteY101" fmla="*/ 1185792 h 1647825"/>
                    <a:gd name="connsiteX102" fmla="*/ 341471 w 885825"/>
                    <a:gd name="connsiteY102" fmla="*/ 1345812 h 1647825"/>
                    <a:gd name="connsiteX103" fmla="*/ 373856 w 885825"/>
                    <a:gd name="connsiteY103" fmla="*/ 1348670 h 1647825"/>
                    <a:gd name="connsiteX104" fmla="*/ 386239 w 885825"/>
                    <a:gd name="connsiteY104" fmla="*/ 1348670 h 1647825"/>
                    <a:gd name="connsiteX105" fmla="*/ 383381 w 885825"/>
                    <a:gd name="connsiteY105" fmla="*/ 1369624 h 1647825"/>
                    <a:gd name="connsiteX106" fmla="*/ 382429 w 885825"/>
                    <a:gd name="connsiteY106" fmla="*/ 1391532 h 1647825"/>
                    <a:gd name="connsiteX107" fmla="*/ 527209 w 885825"/>
                    <a:gd name="connsiteY107" fmla="*/ 1625847 h 1647825"/>
                    <a:gd name="connsiteX108" fmla="*/ 558641 w 885825"/>
                    <a:gd name="connsiteY108" fmla="*/ 1636324 h 1647825"/>
                    <a:gd name="connsiteX109" fmla="*/ 756761 w 885825"/>
                    <a:gd name="connsiteY109" fmla="*/ 1596320 h 1647825"/>
                    <a:gd name="connsiteX110" fmla="*/ 777716 w 885825"/>
                    <a:gd name="connsiteY110" fmla="*/ 1584890 h 1647825"/>
                    <a:gd name="connsiteX111" fmla="*/ 858679 w 885825"/>
                    <a:gd name="connsiteY111" fmla="*/ 1491545 h 1647825"/>
                    <a:gd name="connsiteX112" fmla="*/ 791051 w 885825"/>
                    <a:gd name="connsiteY112" fmla="*/ 1321999 h 1647825"/>
                    <a:gd name="connsiteX113" fmla="*/ 771049 w 885825"/>
                    <a:gd name="connsiteY113" fmla="*/ 1318190 h 1647825"/>
                    <a:gd name="connsiteX114" fmla="*/ 750094 w 885825"/>
                    <a:gd name="connsiteY114" fmla="*/ 1317237 h 1647825"/>
                    <a:gd name="connsiteX115" fmla="*/ 608171 w 885825"/>
                    <a:gd name="connsiteY115" fmla="*/ 1392484 h 1647825"/>
                    <a:gd name="connsiteX116" fmla="*/ 591979 w 885825"/>
                    <a:gd name="connsiteY116" fmla="*/ 1422012 h 1647825"/>
                    <a:gd name="connsiteX117" fmla="*/ 576739 w 885825"/>
                    <a:gd name="connsiteY117" fmla="*/ 1497259 h 1647825"/>
                    <a:gd name="connsiteX118" fmla="*/ 552926 w 885825"/>
                    <a:gd name="connsiteY118" fmla="*/ 1501070 h 1647825"/>
                    <a:gd name="connsiteX119" fmla="*/ 546259 w 885825"/>
                    <a:gd name="connsiteY119" fmla="*/ 1447729 h 1647825"/>
                    <a:gd name="connsiteX120" fmla="*/ 552926 w 885825"/>
                    <a:gd name="connsiteY120" fmla="*/ 1422965 h 1647825"/>
                    <a:gd name="connsiteX121" fmla="*/ 565309 w 885825"/>
                    <a:gd name="connsiteY121" fmla="*/ 1393437 h 1647825"/>
                    <a:gd name="connsiteX122" fmla="*/ 749141 w 885825"/>
                    <a:gd name="connsiteY122" fmla="*/ 1281042 h 1647825"/>
                    <a:gd name="connsiteX123" fmla="*/ 164306 w 885825"/>
                    <a:gd name="connsiteY123" fmla="*/ 969574 h 1647825"/>
                    <a:gd name="connsiteX124" fmla="*/ 140494 w 885825"/>
                    <a:gd name="connsiteY124" fmla="*/ 968622 h 1647825"/>
                    <a:gd name="connsiteX125" fmla="*/ 118586 w 885825"/>
                    <a:gd name="connsiteY125" fmla="*/ 678109 h 1647825"/>
                    <a:gd name="connsiteX126" fmla="*/ 133826 w 885825"/>
                    <a:gd name="connsiteY126" fmla="*/ 661917 h 1647825"/>
                    <a:gd name="connsiteX127" fmla="*/ 134779 w 885825"/>
                    <a:gd name="connsiteY127" fmla="*/ 661917 h 1647825"/>
                    <a:gd name="connsiteX128" fmla="*/ 153829 w 885825"/>
                    <a:gd name="connsiteY128" fmla="*/ 691444 h 1647825"/>
                    <a:gd name="connsiteX129" fmla="*/ 153829 w 885825"/>
                    <a:gd name="connsiteY129" fmla="*/ 692397 h 1647825"/>
                    <a:gd name="connsiteX130" fmla="*/ 146209 w 885825"/>
                    <a:gd name="connsiteY130" fmla="*/ 700969 h 1647825"/>
                    <a:gd name="connsiteX131" fmla="*/ 165259 w 885825"/>
                    <a:gd name="connsiteY131" fmla="*/ 942904 h 1647825"/>
                    <a:gd name="connsiteX132" fmla="*/ 164306 w 885825"/>
                    <a:gd name="connsiteY132" fmla="*/ 969574 h 164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885825" h="1647825">
                      <a:moveTo>
                        <a:pt x="749141" y="1281042"/>
                      </a:moveTo>
                      <a:cubicBezTo>
                        <a:pt x="789146" y="1281042"/>
                        <a:pt x="827246" y="1292472"/>
                        <a:pt x="858679" y="1312474"/>
                      </a:cubicBezTo>
                      <a:cubicBezTo>
                        <a:pt x="858679" y="1312474"/>
                        <a:pt x="858679" y="1302949"/>
                        <a:pt x="858679" y="1287709"/>
                      </a:cubicBezTo>
                      <a:cubicBezTo>
                        <a:pt x="874871" y="1196270"/>
                        <a:pt x="875824" y="1101972"/>
                        <a:pt x="861536" y="1006722"/>
                      </a:cubicBezTo>
                      <a:cubicBezTo>
                        <a:pt x="859631" y="996244"/>
                        <a:pt x="857726" y="985767"/>
                        <a:pt x="855821" y="975289"/>
                      </a:cubicBezTo>
                      <a:cubicBezTo>
                        <a:pt x="847249" y="938142"/>
                        <a:pt x="828199" y="900042"/>
                        <a:pt x="791051" y="885754"/>
                      </a:cubicBezTo>
                      <a:cubicBezTo>
                        <a:pt x="784384" y="882897"/>
                        <a:pt x="777716" y="880992"/>
                        <a:pt x="770096" y="880039"/>
                      </a:cubicBezTo>
                      <a:cubicBezTo>
                        <a:pt x="762476" y="879087"/>
                        <a:pt x="753904" y="879087"/>
                        <a:pt x="745331" y="880039"/>
                      </a:cubicBezTo>
                      <a:cubicBezTo>
                        <a:pt x="736759" y="880992"/>
                        <a:pt x="727234" y="881944"/>
                        <a:pt x="718661" y="884802"/>
                      </a:cubicBezTo>
                      <a:cubicBezTo>
                        <a:pt x="651034" y="903852"/>
                        <a:pt x="611029" y="975289"/>
                        <a:pt x="630079" y="1042917"/>
                      </a:cubicBezTo>
                      <a:cubicBezTo>
                        <a:pt x="631984" y="1050537"/>
                        <a:pt x="627221" y="1059109"/>
                        <a:pt x="618649" y="1060062"/>
                      </a:cubicBezTo>
                      <a:cubicBezTo>
                        <a:pt x="611981" y="1061014"/>
                        <a:pt x="606266" y="1056252"/>
                        <a:pt x="604361" y="1049584"/>
                      </a:cubicBezTo>
                      <a:cubicBezTo>
                        <a:pt x="581501" y="967669"/>
                        <a:pt x="629126" y="881944"/>
                        <a:pt x="711041" y="859084"/>
                      </a:cubicBezTo>
                      <a:cubicBezTo>
                        <a:pt x="719614" y="856227"/>
                        <a:pt x="729139" y="855274"/>
                        <a:pt x="737711" y="854322"/>
                      </a:cubicBezTo>
                      <a:cubicBezTo>
                        <a:pt x="748189" y="854322"/>
                        <a:pt x="758666" y="855274"/>
                        <a:pt x="768191" y="857179"/>
                      </a:cubicBezTo>
                      <a:cubicBezTo>
                        <a:pt x="798671" y="853369"/>
                        <a:pt x="817721" y="891469"/>
                        <a:pt x="846296" y="891469"/>
                      </a:cubicBezTo>
                      <a:cubicBezTo>
                        <a:pt x="827246" y="834319"/>
                        <a:pt x="855821" y="767644"/>
                        <a:pt x="855821" y="707637"/>
                      </a:cubicBezTo>
                      <a:cubicBezTo>
                        <a:pt x="856774" y="699064"/>
                        <a:pt x="856774" y="690492"/>
                        <a:pt x="856774" y="681919"/>
                      </a:cubicBezTo>
                      <a:cubicBezTo>
                        <a:pt x="859631" y="671442"/>
                        <a:pt x="861536" y="660964"/>
                        <a:pt x="863441" y="650487"/>
                      </a:cubicBezTo>
                      <a:cubicBezTo>
                        <a:pt x="865346" y="640009"/>
                        <a:pt x="866299" y="629532"/>
                        <a:pt x="868204" y="619054"/>
                      </a:cubicBezTo>
                      <a:cubicBezTo>
                        <a:pt x="893921" y="510469"/>
                        <a:pt x="865346" y="415219"/>
                        <a:pt x="856774" y="311397"/>
                      </a:cubicBezTo>
                      <a:cubicBezTo>
                        <a:pt x="856774" y="300919"/>
                        <a:pt x="856774" y="290442"/>
                        <a:pt x="856774" y="280917"/>
                      </a:cubicBezTo>
                      <a:cubicBezTo>
                        <a:pt x="856774" y="243769"/>
                        <a:pt x="856774" y="220909"/>
                        <a:pt x="856774" y="220909"/>
                      </a:cubicBezTo>
                      <a:lnTo>
                        <a:pt x="854869" y="221862"/>
                      </a:lnTo>
                      <a:cubicBezTo>
                        <a:pt x="848201" y="162807"/>
                        <a:pt x="819626" y="109467"/>
                        <a:pt x="776764" y="71367"/>
                      </a:cubicBezTo>
                      <a:cubicBezTo>
                        <a:pt x="768191" y="63747"/>
                        <a:pt x="759619" y="57079"/>
                        <a:pt x="750094" y="50412"/>
                      </a:cubicBezTo>
                      <a:cubicBezTo>
                        <a:pt x="721519" y="31362"/>
                        <a:pt x="690086" y="18027"/>
                        <a:pt x="656749" y="12312"/>
                      </a:cubicBezTo>
                      <a:cubicBezTo>
                        <a:pt x="645319" y="10407"/>
                        <a:pt x="634841" y="9454"/>
                        <a:pt x="623411" y="8502"/>
                      </a:cubicBezTo>
                      <a:cubicBezTo>
                        <a:pt x="502444" y="-4833"/>
                        <a:pt x="359569" y="80892"/>
                        <a:pt x="391954" y="227577"/>
                      </a:cubicBezTo>
                      <a:cubicBezTo>
                        <a:pt x="395764" y="236149"/>
                        <a:pt x="399574" y="244722"/>
                        <a:pt x="405289" y="253294"/>
                      </a:cubicBezTo>
                      <a:cubicBezTo>
                        <a:pt x="427196" y="290442"/>
                        <a:pt x="474821" y="328542"/>
                        <a:pt x="520541" y="332352"/>
                      </a:cubicBezTo>
                      <a:cubicBezTo>
                        <a:pt x="530066" y="334257"/>
                        <a:pt x="540544" y="335209"/>
                        <a:pt x="551021" y="335209"/>
                      </a:cubicBezTo>
                      <a:cubicBezTo>
                        <a:pt x="633889" y="335209"/>
                        <a:pt x="702469" y="276154"/>
                        <a:pt x="718661" y="198049"/>
                      </a:cubicBezTo>
                      <a:cubicBezTo>
                        <a:pt x="720566" y="186619"/>
                        <a:pt x="722471" y="175189"/>
                        <a:pt x="722471" y="163759"/>
                      </a:cubicBezTo>
                      <a:cubicBezTo>
                        <a:pt x="722471" y="153282"/>
                        <a:pt x="731996" y="144709"/>
                        <a:pt x="743426" y="146614"/>
                      </a:cubicBezTo>
                      <a:cubicBezTo>
                        <a:pt x="751999" y="147567"/>
                        <a:pt x="758666" y="156139"/>
                        <a:pt x="758666" y="164712"/>
                      </a:cubicBezTo>
                      <a:cubicBezTo>
                        <a:pt x="758666" y="248532"/>
                        <a:pt x="708184" y="320922"/>
                        <a:pt x="635794" y="353307"/>
                      </a:cubicBezTo>
                      <a:cubicBezTo>
                        <a:pt x="664369" y="365689"/>
                        <a:pt x="689134" y="384739"/>
                        <a:pt x="708184" y="407599"/>
                      </a:cubicBezTo>
                      <a:cubicBezTo>
                        <a:pt x="714851" y="415219"/>
                        <a:pt x="720566" y="423792"/>
                        <a:pt x="726281" y="432364"/>
                      </a:cubicBezTo>
                      <a:cubicBezTo>
                        <a:pt x="771049" y="473322"/>
                        <a:pt x="761524" y="530472"/>
                        <a:pt x="757714" y="584764"/>
                      </a:cubicBezTo>
                      <a:cubicBezTo>
                        <a:pt x="755809" y="593337"/>
                        <a:pt x="753904" y="602862"/>
                        <a:pt x="751046" y="611434"/>
                      </a:cubicBezTo>
                      <a:cubicBezTo>
                        <a:pt x="748189" y="620007"/>
                        <a:pt x="745331" y="628579"/>
                        <a:pt x="741521" y="637152"/>
                      </a:cubicBezTo>
                      <a:cubicBezTo>
                        <a:pt x="737711" y="645724"/>
                        <a:pt x="732949" y="654297"/>
                        <a:pt x="727234" y="661917"/>
                      </a:cubicBezTo>
                      <a:cubicBezTo>
                        <a:pt x="716756" y="678109"/>
                        <a:pt x="703421" y="693349"/>
                        <a:pt x="687229" y="706684"/>
                      </a:cubicBezTo>
                      <a:cubicBezTo>
                        <a:pt x="689134" y="740974"/>
                        <a:pt x="709136" y="771454"/>
                        <a:pt x="737711" y="786694"/>
                      </a:cubicBezTo>
                      <a:cubicBezTo>
                        <a:pt x="744379" y="790504"/>
                        <a:pt x="752951" y="794314"/>
                        <a:pt x="760571" y="796219"/>
                      </a:cubicBezTo>
                      <a:cubicBezTo>
                        <a:pt x="771049" y="791457"/>
                        <a:pt x="780574" y="794314"/>
                        <a:pt x="788194" y="799077"/>
                      </a:cubicBezTo>
                      <a:cubicBezTo>
                        <a:pt x="810101" y="816222"/>
                        <a:pt x="800576" y="825747"/>
                        <a:pt x="783431" y="835272"/>
                      </a:cubicBezTo>
                      <a:cubicBezTo>
                        <a:pt x="773906" y="838129"/>
                        <a:pt x="762476" y="837177"/>
                        <a:pt x="752951" y="830509"/>
                      </a:cubicBezTo>
                      <a:cubicBezTo>
                        <a:pt x="743426" y="827652"/>
                        <a:pt x="733901" y="824794"/>
                        <a:pt x="724376" y="820032"/>
                      </a:cubicBezTo>
                      <a:cubicBezTo>
                        <a:pt x="689134" y="801934"/>
                        <a:pt x="662464" y="768597"/>
                        <a:pt x="653891" y="728592"/>
                      </a:cubicBezTo>
                      <a:cubicBezTo>
                        <a:pt x="559594" y="780027"/>
                        <a:pt x="439579" y="750499"/>
                        <a:pt x="381476" y="658107"/>
                      </a:cubicBezTo>
                      <a:cubicBezTo>
                        <a:pt x="376714" y="650487"/>
                        <a:pt x="377666" y="640962"/>
                        <a:pt x="384334" y="635247"/>
                      </a:cubicBezTo>
                      <a:cubicBezTo>
                        <a:pt x="392906" y="627627"/>
                        <a:pt x="405289" y="629532"/>
                        <a:pt x="411004" y="639057"/>
                      </a:cubicBezTo>
                      <a:cubicBezTo>
                        <a:pt x="440531" y="685729"/>
                        <a:pt x="490061" y="713352"/>
                        <a:pt x="541496" y="717162"/>
                      </a:cubicBezTo>
                      <a:cubicBezTo>
                        <a:pt x="545306" y="715257"/>
                        <a:pt x="548164" y="716209"/>
                        <a:pt x="552926" y="716209"/>
                      </a:cubicBezTo>
                      <a:cubicBezTo>
                        <a:pt x="611981" y="716209"/>
                        <a:pt x="663416" y="684777"/>
                        <a:pt x="693896" y="638104"/>
                      </a:cubicBezTo>
                      <a:cubicBezTo>
                        <a:pt x="699611" y="628579"/>
                        <a:pt x="705326" y="619054"/>
                        <a:pt x="710089" y="608577"/>
                      </a:cubicBezTo>
                      <a:cubicBezTo>
                        <a:pt x="732949" y="557142"/>
                        <a:pt x="723424" y="519042"/>
                        <a:pt x="710089" y="475227"/>
                      </a:cubicBezTo>
                      <a:cubicBezTo>
                        <a:pt x="705326" y="464749"/>
                        <a:pt x="700564" y="455224"/>
                        <a:pt x="693896" y="445699"/>
                      </a:cubicBezTo>
                      <a:cubicBezTo>
                        <a:pt x="663416" y="399979"/>
                        <a:pt x="611029" y="370452"/>
                        <a:pt x="551974" y="370452"/>
                      </a:cubicBezTo>
                      <a:cubicBezTo>
                        <a:pt x="546259" y="370452"/>
                        <a:pt x="539591" y="369499"/>
                        <a:pt x="532924" y="368547"/>
                      </a:cubicBezTo>
                      <a:cubicBezTo>
                        <a:pt x="485299" y="347592"/>
                        <a:pt x="440531" y="319017"/>
                        <a:pt x="397669" y="301872"/>
                      </a:cubicBezTo>
                      <a:cubicBezTo>
                        <a:pt x="389096" y="298062"/>
                        <a:pt x="380524" y="295204"/>
                        <a:pt x="371951" y="293299"/>
                      </a:cubicBezTo>
                      <a:cubicBezTo>
                        <a:pt x="294799" y="280917"/>
                        <a:pt x="209074" y="299967"/>
                        <a:pt x="180499" y="376167"/>
                      </a:cubicBezTo>
                      <a:cubicBezTo>
                        <a:pt x="170974" y="423792"/>
                        <a:pt x="161449" y="461892"/>
                        <a:pt x="175736" y="505707"/>
                      </a:cubicBezTo>
                      <a:cubicBezTo>
                        <a:pt x="177641" y="515232"/>
                        <a:pt x="179546" y="523804"/>
                        <a:pt x="181451" y="532377"/>
                      </a:cubicBezTo>
                      <a:cubicBezTo>
                        <a:pt x="186214" y="549522"/>
                        <a:pt x="193834" y="565714"/>
                        <a:pt x="202406" y="580954"/>
                      </a:cubicBezTo>
                      <a:cubicBezTo>
                        <a:pt x="207169" y="581907"/>
                        <a:pt x="211931" y="581907"/>
                        <a:pt x="217646" y="581907"/>
                      </a:cubicBezTo>
                      <a:cubicBezTo>
                        <a:pt x="225266" y="581907"/>
                        <a:pt x="231934" y="580954"/>
                        <a:pt x="239554" y="580002"/>
                      </a:cubicBezTo>
                      <a:cubicBezTo>
                        <a:pt x="247174" y="579049"/>
                        <a:pt x="253841" y="577144"/>
                        <a:pt x="260509" y="575239"/>
                      </a:cubicBezTo>
                      <a:cubicBezTo>
                        <a:pt x="305276" y="563809"/>
                        <a:pt x="330041" y="530472"/>
                        <a:pt x="344329" y="490467"/>
                      </a:cubicBezTo>
                      <a:cubicBezTo>
                        <a:pt x="347186" y="482847"/>
                        <a:pt x="350044" y="474274"/>
                        <a:pt x="351949" y="465702"/>
                      </a:cubicBezTo>
                      <a:cubicBezTo>
                        <a:pt x="361474" y="443794"/>
                        <a:pt x="361474" y="434269"/>
                        <a:pt x="361474" y="415219"/>
                      </a:cubicBezTo>
                      <a:cubicBezTo>
                        <a:pt x="370999" y="415219"/>
                        <a:pt x="390049" y="415219"/>
                        <a:pt x="390049" y="424744"/>
                      </a:cubicBezTo>
                      <a:cubicBezTo>
                        <a:pt x="399574" y="481894"/>
                        <a:pt x="361474" y="539044"/>
                        <a:pt x="325279" y="580954"/>
                      </a:cubicBezTo>
                      <a:cubicBezTo>
                        <a:pt x="317659" y="587622"/>
                        <a:pt x="310039" y="592384"/>
                        <a:pt x="301466" y="597147"/>
                      </a:cubicBezTo>
                      <a:cubicBezTo>
                        <a:pt x="276701" y="610482"/>
                        <a:pt x="248126" y="618102"/>
                        <a:pt x="218599" y="618102"/>
                      </a:cubicBezTo>
                      <a:cubicBezTo>
                        <a:pt x="191929" y="618102"/>
                        <a:pt x="168116" y="611434"/>
                        <a:pt x="145256" y="600957"/>
                      </a:cubicBezTo>
                      <a:cubicBezTo>
                        <a:pt x="64294" y="638104"/>
                        <a:pt x="7144" y="720972"/>
                        <a:pt x="7144" y="817174"/>
                      </a:cubicBezTo>
                      <a:cubicBezTo>
                        <a:pt x="7144" y="920044"/>
                        <a:pt x="72866" y="1008627"/>
                        <a:pt x="164306" y="1041964"/>
                      </a:cubicBezTo>
                      <a:cubicBezTo>
                        <a:pt x="168116" y="1041964"/>
                        <a:pt x="170974" y="1041964"/>
                        <a:pt x="174784" y="1041964"/>
                      </a:cubicBezTo>
                      <a:cubicBezTo>
                        <a:pt x="269081" y="1041964"/>
                        <a:pt x="346234" y="964812"/>
                        <a:pt x="346234" y="870514"/>
                      </a:cubicBezTo>
                      <a:cubicBezTo>
                        <a:pt x="346234" y="860037"/>
                        <a:pt x="355759" y="851464"/>
                        <a:pt x="367189" y="853369"/>
                      </a:cubicBezTo>
                      <a:cubicBezTo>
                        <a:pt x="375761" y="854322"/>
                        <a:pt x="382429" y="862894"/>
                        <a:pt x="382429" y="871467"/>
                      </a:cubicBezTo>
                      <a:cubicBezTo>
                        <a:pt x="382429" y="914329"/>
                        <a:pt x="369094" y="954334"/>
                        <a:pt x="346234" y="987672"/>
                      </a:cubicBezTo>
                      <a:cubicBezTo>
                        <a:pt x="346234" y="999102"/>
                        <a:pt x="348139" y="1010532"/>
                        <a:pt x="350044" y="1021009"/>
                      </a:cubicBezTo>
                      <a:cubicBezTo>
                        <a:pt x="352901" y="1031487"/>
                        <a:pt x="355759" y="1041964"/>
                        <a:pt x="360521" y="1052442"/>
                      </a:cubicBezTo>
                      <a:cubicBezTo>
                        <a:pt x="372904" y="1100067"/>
                        <a:pt x="401479" y="1128642"/>
                        <a:pt x="451009" y="1141024"/>
                      </a:cubicBezTo>
                      <a:cubicBezTo>
                        <a:pt x="461486" y="1144834"/>
                        <a:pt x="471964" y="1148645"/>
                        <a:pt x="482441" y="1150549"/>
                      </a:cubicBezTo>
                      <a:cubicBezTo>
                        <a:pt x="493871" y="1152454"/>
                        <a:pt x="504349" y="1154359"/>
                        <a:pt x="516731" y="1154359"/>
                      </a:cubicBezTo>
                      <a:cubicBezTo>
                        <a:pt x="611029" y="1154359"/>
                        <a:pt x="688181" y="1077207"/>
                        <a:pt x="688181" y="982909"/>
                      </a:cubicBezTo>
                      <a:cubicBezTo>
                        <a:pt x="688181" y="972432"/>
                        <a:pt x="697706" y="963859"/>
                        <a:pt x="709136" y="965764"/>
                      </a:cubicBezTo>
                      <a:cubicBezTo>
                        <a:pt x="717709" y="966717"/>
                        <a:pt x="724376" y="975289"/>
                        <a:pt x="724376" y="983862"/>
                      </a:cubicBezTo>
                      <a:cubicBezTo>
                        <a:pt x="724376" y="995292"/>
                        <a:pt x="723424" y="1006722"/>
                        <a:pt x="721519" y="1017199"/>
                      </a:cubicBezTo>
                      <a:cubicBezTo>
                        <a:pt x="725329" y="1052442"/>
                        <a:pt x="696754" y="1071492"/>
                        <a:pt x="684371" y="1105782"/>
                      </a:cubicBezTo>
                      <a:cubicBezTo>
                        <a:pt x="677704" y="1114354"/>
                        <a:pt x="671036" y="1121974"/>
                        <a:pt x="663416" y="1129595"/>
                      </a:cubicBezTo>
                      <a:cubicBezTo>
                        <a:pt x="626269" y="1166742"/>
                        <a:pt x="574834" y="1189602"/>
                        <a:pt x="517684" y="1189602"/>
                      </a:cubicBezTo>
                      <a:cubicBezTo>
                        <a:pt x="507206" y="1189602"/>
                        <a:pt x="497681" y="1188649"/>
                        <a:pt x="488156" y="1187697"/>
                      </a:cubicBezTo>
                      <a:cubicBezTo>
                        <a:pt x="478631" y="1186745"/>
                        <a:pt x="469106" y="1183887"/>
                        <a:pt x="459581" y="1181982"/>
                      </a:cubicBezTo>
                      <a:cubicBezTo>
                        <a:pt x="382429" y="1166742"/>
                        <a:pt x="334804" y="1100067"/>
                        <a:pt x="315754" y="1023867"/>
                      </a:cubicBezTo>
                      <a:cubicBezTo>
                        <a:pt x="249079" y="1071492"/>
                        <a:pt x="153829" y="1071492"/>
                        <a:pt x="172879" y="1185792"/>
                      </a:cubicBezTo>
                      <a:cubicBezTo>
                        <a:pt x="191929" y="1271517"/>
                        <a:pt x="258604" y="1338192"/>
                        <a:pt x="341471" y="1345812"/>
                      </a:cubicBezTo>
                      <a:cubicBezTo>
                        <a:pt x="351949" y="1347717"/>
                        <a:pt x="362426" y="1348670"/>
                        <a:pt x="373856" y="1348670"/>
                      </a:cubicBezTo>
                      <a:cubicBezTo>
                        <a:pt x="377666" y="1348670"/>
                        <a:pt x="381476" y="1348670"/>
                        <a:pt x="386239" y="1348670"/>
                      </a:cubicBezTo>
                      <a:cubicBezTo>
                        <a:pt x="385286" y="1355337"/>
                        <a:pt x="384334" y="1362957"/>
                        <a:pt x="383381" y="1369624"/>
                      </a:cubicBezTo>
                      <a:cubicBezTo>
                        <a:pt x="382429" y="1376292"/>
                        <a:pt x="382429" y="1383912"/>
                        <a:pt x="382429" y="1391532"/>
                      </a:cubicBezTo>
                      <a:cubicBezTo>
                        <a:pt x="373856" y="1500117"/>
                        <a:pt x="421481" y="1595367"/>
                        <a:pt x="527209" y="1625847"/>
                      </a:cubicBezTo>
                      <a:cubicBezTo>
                        <a:pt x="537686" y="1629657"/>
                        <a:pt x="548164" y="1633467"/>
                        <a:pt x="558641" y="1636324"/>
                      </a:cubicBezTo>
                      <a:cubicBezTo>
                        <a:pt x="623411" y="1652517"/>
                        <a:pt x="698659" y="1636324"/>
                        <a:pt x="756761" y="1596320"/>
                      </a:cubicBezTo>
                      <a:cubicBezTo>
                        <a:pt x="764381" y="1592509"/>
                        <a:pt x="771049" y="1588699"/>
                        <a:pt x="777716" y="1584890"/>
                      </a:cubicBezTo>
                      <a:cubicBezTo>
                        <a:pt x="812006" y="1563934"/>
                        <a:pt x="841534" y="1533454"/>
                        <a:pt x="858679" y="1491545"/>
                      </a:cubicBezTo>
                      <a:cubicBezTo>
                        <a:pt x="887254" y="1424870"/>
                        <a:pt x="877729" y="1339145"/>
                        <a:pt x="791051" y="1321999"/>
                      </a:cubicBezTo>
                      <a:cubicBezTo>
                        <a:pt x="784384" y="1320095"/>
                        <a:pt x="777716" y="1319142"/>
                        <a:pt x="771049" y="1318190"/>
                      </a:cubicBezTo>
                      <a:cubicBezTo>
                        <a:pt x="764381" y="1317237"/>
                        <a:pt x="757714" y="1317237"/>
                        <a:pt x="750094" y="1317237"/>
                      </a:cubicBezTo>
                      <a:cubicBezTo>
                        <a:pt x="691039" y="1317237"/>
                        <a:pt x="638651" y="1347717"/>
                        <a:pt x="608171" y="1392484"/>
                      </a:cubicBezTo>
                      <a:cubicBezTo>
                        <a:pt x="602456" y="1402009"/>
                        <a:pt x="596741" y="1411534"/>
                        <a:pt x="591979" y="1422012"/>
                      </a:cubicBezTo>
                      <a:cubicBezTo>
                        <a:pt x="577691" y="1445824"/>
                        <a:pt x="590074" y="1483924"/>
                        <a:pt x="576739" y="1497259"/>
                      </a:cubicBezTo>
                      <a:cubicBezTo>
                        <a:pt x="571976" y="1502022"/>
                        <a:pt x="565309" y="1503927"/>
                        <a:pt x="552926" y="1501070"/>
                      </a:cubicBezTo>
                      <a:cubicBezTo>
                        <a:pt x="543401" y="1482020"/>
                        <a:pt x="543401" y="1462970"/>
                        <a:pt x="546259" y="1447729"/>
                      </a:cubicBezTo>
                      <a:cubicBezTo>
                        <a:pt x="548164" y="1439157"/>
                        <a:pt x="551021" y="1430584"/>
                        <a:pt x="552926" y="1422965"/>
                      </a:cubicBezTo>
                      <a:cubicBezTo>
                        <a:pt x="556736" y="1412487"/>
                        <a:pt x="560546" y="1402962"/>
                        <a:pt x="565309" y="1393437"/>
                      </a:cubicBezTo>
                      <a:cubicBezTo>
                        <a:pt x="600551" y="1326762"/>
                        <a:pt x="669131" y="1281042"/>
                        <a:pt x="749141" y="1281042"/>
                      </a:cubicBezTo>
                      <a:close/>
                      <a:moveTo>
                        <a:pt x="164306" y="969574"/>
                      </a:moveTo>
                      <a:cubicBezTo>
                        <a:pt x="157639" y="975289"/>
                        <a:pt x="147161" y="975289"/>
                        <a:pt x="140494" y="968622"/>
                      </a:cubicBezTo>
                      <a:cubicBezTo>
                        <a:pt x="54769" y="894327"/>
                        <a:pt x="45244" y="763834"/>
                        <a:pt x="118586" y="678109"/>
                      </a:cubicBezTo>
                      <a:cubicBezTo>
                        <a:pt x="123349" y="672394"/>
                        <a:pt x="129064" y="667632"/>
                        <a:pt x="133826" y="661917"/>
                      </a:cubicBezTo>
                      <a:cubicBezTo>
                        <a:pt x="133826" y="661917"/>
                        <a:pt x="134779" y="661917"/>
                        <a:pt x="134779" y="661917"/>
                      </a:cubicBezTo>
                      <a:lnTo>
                        <a:pt x="153829" y="691444"/>
                      </a:lnTo>
                      <a:cubicBezTo>
                        <a:pt x="153829" y="691444"/>
                        <a:pt x="153829" y="691444"/>
                        <a:pt x="153829" y="692397"/>
                      </a:cubicBezTo>
                      <a:cubicBezTo>
                        <a:pt x="150971" y="695254"/>
                        <a:pt x="148114" y="698112"/>
                        <a:pt x="146209" y="700969"/>
                      </a:cubicBezTo>
                      <a:cubicBezTo>
                        <a:pt x="84296" y="772407"/>
                        <a:pt x="92869" y="880992"/>
                        <a:pt x="165259" y="942904"/>
                      </a:cubicBezTo>
                      <a:cubicBezTo>
                        <a:pt x="172879" y="949572"/>
                        <a:pt x="172879" y="961954"/>
                        <a:pt x="164306" y="9695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704">
                  <a:extLst>
                    <a:ext uri="{FF2B5EF4-FFF2-40B4-BE49-F238E27FC236}">
                      <a16:creationId xmlns:a16="http://schemas.microsoft.com/office/drawing/2014/main" xmlns="" id="{7EF24C50-6E43-4385-B49C-7960EAFC3CA4}"/>
                    </a:ext>
                  </a:extLst>
                </p:cNvPr>
                <p:cNvSpPr/>
                <p:nvPr/>
              </p:nvSpPr>
              <p:spPr>
                <a:xfrm>
                  <a:off x="8319409" y="2396187"/>
                  <a:ext cx="885825" cy="1647825"/>
                </a:xfrm>
                <a:custGeom>
                  <a:avLst/>
                  <a:gdLst>
                    <a:gd name="connsiteX0" fmla="*/ 320891 w 885825"/>
                    <a:gd name="connsiteY0" fmla="*/ 1394389 h 1647825"/>
                    <a:gd name="connsiteX1" fmla="*/ 333274 w 885825"/>
                    <a:gd name="connsiteY1" fmla="*/ 1423917 h 1647825"/>
                    <a:gd name="connsiteX2" fmla="*/ 339941 w 885825"/>
                    <a:gd name="connsiteY2" fmla="*/ 1448682 h 1647825"/>
                    <a:gd name="connsiteX3" fmla="*/ 333274 w 885825"/>
                    <a:gd name="connsiteY3" fmla="*/ 1502022 h 1647825"/>
                    <a:gd name="connsiteX4" fmla="*/ 309461 w 885825"/>
                    <a:gd name="connsiteY4" fmla="*/ 1498212 h 1647825"/>
                    <a:gd name="connsiteX5" fmla="*/ 294221 w 885825"/>
                    <a:gd name="connsiteY5" fmla="*/ 1422964 h 1647825"/>
                    <a:gd name="connsiteX6" fmla="*/ 278029 w 885825"/>
                    <a:gd name="connsiteY6" fmla="*/ 1393437 h 1647825"/>
                    <a:gd name="connsiteX7" fmla="*/ 136106 w 885825"/>
                    <a:gd name="connsiteY7" fmla="*/ 1318189 h 1647825"/>
                    <a:gd name="connsiteX8" fmla="*/ 115151 w 885825"/>
                    <a:gd name="connsiteY8" fmla="*/ 1319142 h 1647825"/>
                    <a:gd name="connsiteX9" fmla="*/ 95149 w 885825"/>
                    <a:gd name="connsiteY9" fmla="*/ 1322952 h 1647825"/>
                    <a:gd name="connsiteX10" fmla="*/ 27521 w 885825"/>
                    <a:gd name="connsiteY10" fmla="*/ 1492497 h 1647825"/>
                    <a:gd name="connsiteX11" fmla="*/ 108484 w 885825"/>
                    <a:gd name="connsiteY11" fmla="*/ 1585842 h 1647825"/>
                    <a:gd name="connsiteX12" fmla="*/ 129439 w 885825"/>
                    <a:gd name="connsiteY12" fmla="*/ 1597272 h 1647825"/>
                    <a:gd name="connsiteX13" fmla="*/ 327559 w 885825"/>
                    <a:gd name="connsiteY13" fmla="*/ 1637277 h 1647825"/>
                    <a:gd name="connsiteX14" fmla="*/ 358991 w 885825"/>
                    <a:gd name="connsiteY14" fmla="*/ 1626800 h 1647825"/>
                    <a:gd name="connsiteX15" fmla="*/ 503771 w 885825"/>
                    <a:gd name="connsiteY15" fmla="*/ 1392484 h 1647825"/>
                    <a:gd name="connsiteX16" fmla="*/ 502819 w 885825"/>
                    <a:gd name="connsiteY16" fmla="*/ 1370577 h 1647825"/>
                    <a:gd name="connsiteX17" fmla="*/ 499961 w 885825"/>
                    <a:gd name="connsiteY17" fmla="*/ 1349622 h 1647825"/>
                    <a:gd name="connsiteX18" fmla="*/ 512344 w 885825"/>
                    <a:gd name="connsiteY18" fmla="*/ 1349622 h 1647825"/>
                    <a:gd name="connsiteX19" fmla="*/ 544729 w 885825"/>
                    <a:gd name="connsiteY19" fmla="*/ 1346764 h 1647825"/>
                    <a:gd name="connsiteX20" fmla="*/ 713321 w 885825"/>
                    <a:gd name="connsiteY20" fmla="*/ 1186744 h 1647825"/>
                    <a:gd name="connsiteX21" fmla="*/ 570446 w 885825"/>
                    <a:gd name="connsiteY21" fmla="*/ 1024819 h 1647825"/>
                    <a:gd name="connsiteX22" fmla="*/ 426619 w 885825"/>
                    <a:gd name="connsiteY22" fmla="*/ 1182934 h 1647825"/>
                    <a:gd name="connsiteX23" fmla="*/ 398044 w 885825"/>
                    <a:gd name="connsiteY23" fmla="*/ 1188650 h 1647825"/>
                    <a:gd name="connsiteX24" fmla="*/ 368516 w 885825"/>
                    <a:gd name="connsiteY24" fmla="*/ 1190554 h 1647825"/>
                    <a:gd name="connsiteX25" fmla="*/ 222784 w 885825"/>
                    <a:gd name="connsiteY25" fmla="*/ 1130547 h 1647825"/>
                    <a:gd name="connsiteX26" fmla="*/ 201829 w 885825"/>
                    <a:gd name="connsiteY26" fmla="*/ 1106734 h 1647825"/>
                    <a:gd name="connsiteX27" fmla="*/ 164681 w 885825"/>
                    <a:gd name="connsiteY27" fmla="*/ 1018152 h 1647825"/>
                    <a:gd name="connsiteX28" fmla="*/ 161824 w 885825"/>
                    <a:gd name="connsiteY28" fmla="*/ 984814 h 1647825"/>
                    <a:gd name="connsiteX29" fmla="*/ 177064 w 885825"/>
                    <a:gd name="connsiteY29" fmla="*/ 966717 h 1647825"/>
                    <a:gd name="connsiteX30" fmla="*/ 198019 w 885825"/>
                    <a:gd name="connsiteY30" fmla="*/ 983862 h 1647825"/>
                    <a:gd name="connsiteX31" fmla="*/ 369469 w 885825"/>
                    <a:gd name="connsiteY31" fmla="*/ 1155312 h 1647825"/>
                    <a:gd name="connsiteX32" fmla="*/ 403759 w 885825"/>
                    <a:gd name="connsiteY32" fmla="*/ 1151502 h 1647825"/>
                    <a:gd name="connsiteX33" fmla="*/ 435191 w 885825"/>
                    <a:gd name="connsiteY33" fmla="*/ 1141977 h 1647825"/>
                    <a:gd name="connsiteX34" fmla="*/ 525679 w 885825"/>
                    <a:gd name="connsiteY34" fmla="*/ 1053394 h 1647825"/>
                    <a:gd name="connsiteX35" fmla="*/ 536156 w 885825"/>
                    <a:gd name="connsiteY35" fmla="*/ 1021962 h 1647825"/>
                    <a:gd name="connsiteX36" fmla="*/ 539966 w 885825"/>
                    <a:gd name="connsiteY36" fmla="*/ 988624 h 1647825"/>
                    <a:gd name="connsiteX37" fmla="*/ 503771 w 885825"/>
                    <a:gd name="connsiteY37" fmla="*/ 872419 h 1647825"/>
                    <a:gd name="connsiteX38" fmla="*/ 519011 w 885825"/>
                    <a:gd name="connsiteY38" fmla="*/ 854322 h 1647825"/>
                    <a:gd name="connsiteX39" fmla="*/ 539966 w 885825"/>
                    <a:gd name="connsiteY39" fmla="*/ 871467 h 1647825"/>
                    <a:gd name="connsiteX40" fmla="*/ 711416 w 885825"/>
                    <a:gd name="connsiteY40" fmla="*/ 1042917 h 1647825"/>
                    <a:gd name="connsiteX41" fmla="*/ 721894 w 885825"/>
                    <a:gd name="connsiteY41" fmla="*/ 1042917 h 1647825"/>
                    <a:gd name="connsiteX42" fmla="*/ 879056 w 885825"/>
                    <a:gd name="connsiteY42" fmla="*/ 818127 h 1647825"/>
                    <a:gd name="connsiteX43" fmla="*/ 739991 w 885825"/>
                    <a:gd name="connsiteY43" fmla="*/ 600957 h 1647825"/>
                    <a:gd name="connsiteX44" fmla="*/ 666649 w 885825"/>
                    <a:gd name="connsiteY44" fmla="*/ 618102 h 1647825"/>
                    <a:gd name="connsiteX45" fmla="*/ 583781 w 885825"/>
                    <a:gd name="connsiteY45" fmla="*/ 597147 h 1647825"/>
                    <a:gd name="connsiteX46" fmla="*/ 559969 w 885825"/>
                    <a:gd name="connsiteY46" fmla="*/ 580954 h 1647825"/>
                    <a:gd name="connsiteX47" fmla="*/ 495199 w 885825"/>
                    <a:gd name="connsiteY47" fmla="*/ 424744 h 1647825"/>
                    <a:gd name="connsiteX48" fmla="*/ 523774 w 885825"/>
                    <a:gd name="connsiteY48" fmla="*/ 415219 h 1647825"/>
                    <a:gd name="connsiteX49" fmla="*/ 533299 w 885825"/>
                    <a:gd name="connsiteY49" fmla="*/ 465702 h 1647825"/>
                    <a:gd name="connsiteX50" fmla="*/ 540919 w 885825"/>
                    <a:gd name="connsiteY50" fmla="*/ 490467 h 1647825"/>
                    <a:gd name="connsiteX51" fmla="*/ 624739 w 885825"/>
                    <a:gd name="connsiteY51" fmla="*/ 575239 h 1647825"/>
                    <a:gd name="connsiteX52" fmla="*/ 645694 w 885825"/>
                    <a:gd name="connsiteY52" fmla="*/ 580002 h 1647825"/>
                    <a:gd name="connsiteX53" fmla="*/ 667601 w 885825"/>
                    <a:gd name="connsiteY53" fmla="*/ 581907 h 1647825"/>
                    <a:gd name="connsiteX54" fmla="*/ 682841 w 885825"/>
                    <a:gd name="connsiteY54" fmla="*/ 580954 h 1647825"/>
                    <a:gd name="connsiteX55" fmla="*/ 703796 w 885825"/>
                    <a:gd name="connsiteY55" fmla="*/ 532377 h 1647825"/>
                    <a:gd name="connsiteX56" fmla="*/ 709511 w 885825"/>
                    <a:gd name="connsiteY56" fmla="*/ 505707 h 1647825"/>
                    <a:gd name="connsiteX57" fmla="*/ 704749 w 885825"/>
                    <a:gd name="connsiteY57" fmla="*/ 376167 h 1647825"/>
                    <a:gd name="connsiteX58" fmla="*/ 513296 w 885825"/>
                    <a:gd name="connsiteY58" fmla="*/ 293299 h 1647825"/>
                    <a:gd name="connsiteX59" fmla="*/ 487579 w 885825"/>
                    <a:gd name="connsiteY59" fmla="*/ 301872 h 1647825"/>
                    <a:gd name="connsiteX60" fmla="*/ 352324 w 885825"/>
                    <a:gd name="connsiteY60" fmla="*/ 368547 h 1647825"/>
                    <a:gd name="connsiteX61" fmla="*/ 333274 w 885825"/>
                    <a:gd name="connsiteY61" fmla="*/ 370452 h 1647825"/>
                    <a:gd name="connsiteX62" fmla="*/ 191351 w 885825"/>
                    <a:gd name="connsiteY62" fmla="*/ 445699 h 1647825"/>
                    <a:gd name="connsiteX63" fmla="*/ 175159 w 885825"/>
                    <a:gd name="connsiteY63" fmla="*/ 475227 h 1647825"/>
                    <a:gd name="connsiteX64" fmla="*/ 175159 w 885825"/>
                    <a:gd name="connsiteY64" fmla="*/ 608577 h 1647825"/>
                    <a:gd name="connsiteX65" fmla="*/ 191351 w 885825"/>
                    <a:gd name="connsiteY65" fmla="*/ 638104 h 1647825"/>
                    <a:gd name="connsiteX66" fmla="*/ 332321 w 885825"/>
                    <a:gd name="connsiteY66" fmla="*/ 716209 h 1647825"/>
                    <a:gd name="connsiteX67" fmla="*/ 343751 w 885825"/>
                    <a:gd name="connsiteY67" fmla="*/ 717162 h 1647825"/>
                    <a:gd name="connsiteX68" fmla="*/ 474244 w 885825"/>
                    <a:gd name="connsiteY68" fmla="*/ 639057 h 1647825"/>
                    <a:gd name="connsiteX69" fmla="*/ 500914 w 885825"/>
                    <a:gd name="connsiteY69" fmla="*/ 635247 h 1647825"/>
                    <a:gd name="connsiteX70" fmla="*/ 503771 w 885825"/>
                    <a:gd name="connsiteY70" fmla="*/ 658107 h 1647825"/>
                    <a:gd name="connsiteX71" fmla="*/ 231356 w 885825"/>
                    <a:gd name="connsiteY71" fmla="*/ 728592 h 1647825"/>
                    <a:gd name="connsiteX72" fmla="*/ 160871 w 885825"/>
                    <a:gd name="connsiteY72" fmla="*/ 820032 h 1647825"/>
                    <a:gd name="connsiteX73" fmla="*/ 132296 w 885825"/>
                    <a:gd name="connsiteY73" fmla="*/ 830509 h 1647825"/>
                    <a:gd name="connsiteX74" fmla="*/ 101816 w 885825"/>
                    <a:gd name="connsiteY74" fmla="*/ 835272 h 1647825"/>
                    <a:gd name="connsiteX75" fmla="*/ 97054 w 885825"/>
                    <a:gd name="connsiteY75" fmla="*/ 799077 h 1647825"/>
                    <a:gd name="connsiteX76" fmla="*/ 124676 w 885825"/>
                    <a:gd name="connsiteY76" fmla="*/ 796219 h 1647825"/>
                    <a:gd name="connsiteX77" fmla="*/ 147536 w 885825"/>
                    <a:gd name="connsiteY77" fmla="*/ 786694 h 1647825"/>
                    <a:gd name="connsiteX78" fmla="*/ 198019 w 885825"/>
                    <a:gd name="connsiteY78" fmla="*/ 706684 h 1647825"/>
                    <a:gd name="connsiteX79" fmla="*/ 158014 w 885825"/>
                    <a:gd name="connsiteY79" fmla="*/ 661917 h 1647825"/>
                    <a:gd name="connsiteX80" fmla="*/ 143726 w 885825"/>
                    <a:gd name="connsiteY80" fmla="*/ 637152 h 1647825"/>
                    <a:gd name="connsiteX81" fmla="*/ 134201 w 885825"/>
                    <a:gd name="connsiteY81" fmla="*/ 611434 h 1647825"/>
                    <a:gd name="connsiteX82" fmla="*/ 127534 w 885825"/>
                    <a:gd name="connsiteY82" fmla="*/ 584764 h 1647825"/>
                    <a:gd name="connsiteX83" fmla="*/ 158966 w 885825"/>
                    <a:gd name="connsiteY83" fmla="*/ 432364 h 1647825"/>
                    <a:gd name="connsiteX84" fmla="*/ 177064 w 885825"/>
                    <a:gd name="connsiteY84" fmla="*/ 407599 h 1647825"/>
                    <a:gd name="connsiteX85" fmla="*/ 249454 w 885825"/>
                    <a:gd name="connsiteY85" fmla="*/ 353307 h 1647825"/>
                    <a:gd name="connsiteX86" fmla="*/ 126581 w 885825"/>
                    <a:gd name="connsiteY86" fmla="*/ 164712 h 1647825"/>
                    <a:gd name="connsiteX87" fmla="*/ 141821 w 885825"/>
                    <a:gd name="connsiteY87" fmla="*/ 146614 h 1647825"/>
                    <a:gd name="connsiteX88" fmla="*/ 162776 w 885825"/>
                    <a:gd name="connsiteY88" fmla="*/ 163759 h 1647825"/>
                    <a:gd name="connsiteX89" fmla="*/ 166586 w 885825"/>
                    <a:gd name="connsiteY89" fmla="*/ 198049 h 1647825"/>
                    <a:gd name="connsiteX90" fmla="*/ 334226 w 885825"/>
                    <a:gd name="connsiteY90" fmla="*/ 335209 h 1647825"/>
                    <a:gd name="connsiteX91" fmla="*/ 364706 w 885825"/>
                    <a:gd name="connsiteY91" fmla="*/ 332352 h 1647825"/>
                    <a:gd name="connsiteX92" fmla="*/ 479959 w 885825"/>
                    <a:gd name="connsiteY92" fmla="*/ 253294 h 1647825"/>
                    <a:gd name="connsiteX93" fmla="*/ 493294 w 885825"/>
                    <a:gd name="connsiteY93" fmla="*/ 227577 h 1647825"/>
                    <a:gd name="connsiteX94" fmla="*/ 261836 w 885825"/>
                    <a:gd name="connsiteY94" fmla="*/ 8502 h 1647825"/>
                    <a:gd name="connsiteX95" fmla="*/ 228499 w 885825"/>
                    <a:gd name="connsiteY95" fmla="*/ 12312 h 1647825"/>
                    <a:gd name="connsiteX96" fmla="*/ 135154 w 885825"/>
                    <a:gd name="connsiteY96" fmla="*/ 50412 h 1647825"/>
                    <a:gd name="connsiteX97" fmla="*/ 108484 w 885825"/>
                    <a:gd name="connsiteY97" fmla="*/ 71367 h 1647825"/>
                    <a:gd name="connsiteX98" fmla="*/ 30379 w 885825"/>
                    <a:gd name="connsiteY98" fmla="*/ 221862 h 1647825"/>
                    <a:gd name="connsiteX99" fmla="*/ 28474 w 885825"/>
                    <a:gd name="connsiteY99" fmla="*/ 220909 h 1647825"/>
                    <a:gd name="connsiteX100" fmla="*/ 28474 w 885825"/>
                    <a:gd name="connsiteY100" fmla="*/ 280917 h 1647825"/>
                    <a:gd name="connsiteX101" fmla="*/ 28474 w 885825"/>
                    <a:gd name="connsiteY101" fmla="*/ 311397 h 1647825"/>
                    <a:gd name="connsiteX102" fmla="*/ 17044 w 885825"/>
                    <a:gd name="connsiteY102" fmla="*/ 619054 h 1647825"/>
                    <a:gd name="connsiteX103" fmla="*/ 21806 w 885825"/>
                    <a:gd name="connsiteY103" fmla="*/ 650487 h 1647825"/>
                    <a:gd name="connsiteX104" fmla="*/ 28474 w 885825"/>
                    <a:gd name="connsiteY104" fmla="*/ 681919 h 1647825"/>
                    <a:gd name="connsiteX105" fmla="*/ 29426 w 885825"/>
                    <a:gd name="connsiteY105" fmla="*/ 707637 h 1647825"/>
                    <a:gd name="connsiteX106" fmla="*/ 38951 w 885825"/>
                    <a:gd name="connsiteY106" fmla="*/ 891469 h 1647825"/>
                    <a:gd name="connsiteX107" fmla="*/ 117056 w 885825"/>
                    <a:gd name="connsiteY107" fmla="*/ 857179 h 1647825"/>
                    <a:gd name="connsiteX108" fmla="*/ 147536 w 885825"/>
                    <a:gd name="connsiteY108" fmla="*/ 854322 h 1647825"/>
                    <a:gd name="connsiteX109" fmla="*/ 174206 w 885825"/>
                    <a:gd name="connsiteY109" fmla="*/ 859084 h 1647825"/>
                    <a:gd name="connsiteX110" fmla="*/ 280886 w 885825"/>
                    <a:gd name="connsiteY110" fmla="*/ 1049584 h 1647825"/>
                    <a:gd name="connsiteX111" fmla="*/ 266599 w 885825"/>
                    <a:gd name="connsiteY111" fmla="*/ 1060062 h 1647825"/>
                    <a:gd name="connsiteX112" fmla="*/ 255169 w 885825"/>
                    <a:gd name="connsiteY112" fmla="*/ 1042917 h 1647825"/>
                    <a:gd name="connsiteX113" fmla="*/ 166586 w 885825"/>
                    <a:gd name="connsiteY113" fmla="*/ 884802 h 1647825"/>
                    <a:gd name="connsiteX114" fmla="*/ 139916 w 885825"/>
                    <a:gd name="connsiteY114" fmla="*/ 880039 h 1647825"/>
                    <a:gd name="connsiteX115" fmla="*/ 115151 w 885825"/>
                    <a:gd name="connsiteY115" fmla="*/ 880039 h 1647825"/>
                    <a:gd name="connsiteX116" fmla="*/ 94196 w 885825"/>
                    <a:gd name="connsiteY116" fmla="*/ 885754 h 1647825"/>
                    <a:gd name="connsiteX117" fmla="*/ 29426 w 885825"/>
                    <a:gd name="connsiteY117" fmla="*/ 975289 h 1647825"/>
                    <a:gd name="connsiteX118" fmla="*/ 23711 w 885825"/>
                    <a:gd name="connsiteY118" fmla="*/ 1006722 h 1647825"/>
                    <a:gd name="connsiteX119" fmla="*/ 26569 w 885825"/>
                    <a:gd name="connsiteY119" fmla="*/ 1287709 h 1647825"/>
                    <a:gd name="connsiteX120" fmla="*/ 26569 w 885825"/>
                    <a:gd name="connsiteY120" fmla="*/ 1312475 h 1647825"/>
                    <a:gd name="connsiteX121" fmla="*/ 136106 w 885825"/>
                    <a:gd name="connsiteY121" fmla="*/ 1281042 h 1647825"/>
                    <a:gd name="connsiteX122" fmla="*/ 320891 w 885825"/>
                    <a:gd name="connsiteY122" fmla="*/ 1394389 h 1647825"/>
                    <a:gd name="connsiteX123" fmla="*/ 721894 w 885825"/>
                    <a:gd name="connsiteY123" fmla="*/ 944809 h 1647825"/>
                    <a:gd name="connsiteX124" fmla="*/ 740944 w 885825"/>
                    <a:gd name="connsiteY124" fmla="*/ 702874 h 1647825"/>
                    <a:gd name="connsiteX125" fmla="*/ 733324 w 885825"/>
                    <a:gd name="connsiteY125" fmla="*/ 694302 h 1647825"/>
                    <a:gd name="connsiteX126" fmla="*/ 733324 w 885825"/>
                    <a:gd name="connsiteY126" fmla="*/ 693349 h 1647825"/>
                    <a:gd name="connsiteX127" fmla="*/ 752374 w 885825"/>
                    <a:gd name="connsiteY127" fmla="*/ 663822 h 1647825"/>
                    <a:gd name="connsiteX128" fmla="*/ 753326 w 885825"/>
                    <a:gd name="connsiteY128" fmla="*/ 663822 h 1647825"/>
                    <a:gd name="connsiteX129" fmla="*/ 768566 w 885825"/>
                    <a:gd name="connsiteY129" fmla="*/ 680014 h 1647825"/>
                    <a:gd name="connsiteX130" fmla="*/ 746659 w 885825"/>
                    <a:gd name="connsiteY130" fmla="*/ 970527 h 1647825"/>
                    <a:gd name="connsiteX131" fmla="*/ 722846 w 885825"/>
                    <a:gd name="connsiteY131" fmla="*/ 971479 h 1647825"/>
                    <a:gd name="connsiteX132" fmla="*/ 721894 w 885825"/>
                    <a:gd name="connsiteY132" fmla="*/ 944809 h 164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885825" h="1647825">
                      <a:moveTo>
                        <a:pt x="320891" y="1394389"/>
                      </a:moveTo>
                      <a:cubicBezTo>
                        <a:pt x="325654" y="1403914"/>
                        <a:pt x="330416" y="1413439"/>
                        <a:pt x="333274" y="1423917"/>
                      </a:cubicBezTo>
                      <a:cubicBezTo>
                        <a:pt x="336131" y="1431537"/>
                        <a:pt x="338036" y="1440109"/>
                        <a:pt x="339941" y="1448682"/>
                      </a:cubicBezTo>
                      <a:cubicBezTo>
                        <a:pt x="342799" y="1463922"/>
                        <a:pt x="342799" y="1482972"/>
                        <a:pt x="333274" y="1502022"/>
                      </a:cubicBezTo>
                      <a:cubicBezTo>
                        <a:pt x="320891" y="1503927"/>
                        <a:pt x="314224" y="1502022"/>
                        <a:pt x="309461" y="1498212"/>
                      </a:cubicBezTo>
                      <a:cubicBezTo>
                        <a:pt x="296126" y="1484877"/>
                        <a:pt x="308509" y="1446777"/>
                        <a:pt x="294221" y="1422964"/>
                      </a:cubicBezTo>
                      <a:cubicBezTo>
                        <a:pt x="289459" y="1412487"/>
                        <a:pt x="284696" y="1402962"/>
                        <a:pt x="278029" y="1393437"/>
                      </a:cubicBezTo>
                      <a:cubicBezTo>
                        <a:pt x="247549" y="1347717"/>
                        <a:pt x="195161" y="1318189"/>
                        <a:pt x="136106" y="1318189"/>
                      </a:cubicBezTo>
                      <a:cubicBezTo>
                        <a:pt x="129439" y="1318189"/>
                        <a:pt x="121819" y="1318189"/>
                        <a:pt x="115151" y="1319142"/>
                      </a:cubicBezTo>
                      <a:cubicBezTo>
                        <a:pt x="108484" y="1320095"/>
                        <a:pt x="101816" y="1321047"/>
                        <a:pt x="95149" y="1322952"/>
                      </a:cubicBezTo>
                      <a:cubicBezTo>
                        <a:pt x="8471" y="1340097"/>
                        <a:pt x="-1054" y="1425822"/>
                        <a:pt x="27521" y="1492497"/>
                      </a:cubicBezTo>
                      <a:cubicBezTo>
                        <a:pt x="45619" y="1534407"/>
                        <a:pt x="74194" y="1564887"/>
                        <a:pt x="108484" y="1585842"/>
                      </a:cubicBezTo>
                      <a:cubicBezTo>
                        <a:pt x="115151" y="1589652"/>
                        <a:pt x="122771" y="1593462"/>
                        <a:pt x="129439" y="1597272"/>
                      </a:cubicBezTo>
                      <a:cubicBezTo>
                        <a:pt x="187541" y="1637277"/>
                        <a:pt x="262789" y="1653470"/>
                        <a:pt x="327559" y="1637277"/>
                      </a:cubicBezTo>
                      <a:cubicBezTo>
                        <a:pt x="338036" y="1634420"/>
                        <a:pt x="348514" y="1631562"/>
                        <a:pt x="358991" y="1626800"/>
                      </a:cubicBezTo>
                      <a:cubicBezTo>
                        <a:pt x="464719" y="1596320"/>
                        <a:pt x="512344" y="1501070"/>
                        <a:pt x="503771" y="1392484"/>
                      </a:cubicBezTo>
                      <a:cubicBezTo>
                        <a:pt x="503771" y="1384864"/>
                        <a:pt x="503771" y="1378197"/>
                        <a:pt x="502819" y="1370577"/>
                      </a:cubicBezTo>
                      <a:cubicBezTo>
                        <a:pt x="501866" y="1362957"/>
                        <a:pt x="500914" y="1356289"/>
                        <a:pt x="499961" y="1349622"/>
                      </a:cubicBezTo>
                      <a:cubicBezTo>
                        <a:pt x="503771" y="1349622"/>
                        <a:pt x="507581" y="1349622"/>
                        <a:pt x="512344" y="1349622"/>
                      </a:cubicBezTo>
                      <a:cubicBezTo>
                        <a:pt x="522821" y="1349622"/>
                        <a:pt x="534251" y="1348670"/>
                        <a:pt x="544729" y="1346764"/>
                      </a:cubicBezTo>
                      <a:cubicBezTo>
                        <a:pt x="627596" y="1339145"/>
                        <a:pt x="694271" y="1272470"/>
                        <a:pt x="713321" y="1186744"/>
                      </a:cubicBezTo>
                      <a:cubicBezTo>
                        <a:pt x="732371" y="1072444"/>
                        <a:pt x="637121" y="1072444"/>
                        <a:pt x="570446" y="1024819"/>
                      </a:cubicBezTo>
                      <a:cubicBezTo>
                        <a:pt x="551396" y="1101019"/>
                        <a:pt x="503771" y="1167694"/>
                        <a:pt x="426619" y="1182934"/>
                      </a:cubicBezTo>
                      <a:cubicBezTo>
                        <a:pt x="417094" y="1185792"/>
                        <a:pt x="407569" y="1187697"/>
                        <a:pt x="398044" y="1188650"/>
                      </a:cubicBezTo>
                      <a:cubicBezTo>
                        <a:pt x="388519" y="1189602"/>
                        <a:pt x="378994" y="1190554"/>
                        <a:pt x="368516" y="1190554"/>
                      </a:cubicBezTo>
                      <a:cubicBezTo>
                        <a:pt x="311366" y="1190554"/>
                        <a:pt x="259931" y="1167694"/>
                        <a:pt x="222784" y="1130547"/>
                      </a:cubicBezTo>
                      <a:cubicBezTo>
                        <a:pt x="215164" y="1122927"/>
                        <a:pt x="208496" y="1115307"/>
                        <a:pt x="201829" y="1106734"/>
                      </a:cubicBezTo>
                      <a:cubicBezTo>
                        <a:pt x="189446" y="1072444"/>
                        <a:pt x="160871" y="1053394"/>
                        <a:pt x="164681" y="1018152"/>
                      </a:cubicBezTo>
                      <a:cubicBezTo>
                        <a:pt x="162776" y="1007674"/>
                        <a:pt x="161824" y="996244"/>
                        <a:pt x="161824" y="984814"/>
                      </a:cubicBezTo>
                      <a:cubicBezTo>
                        <a:pt x="161824" y="976242"/>
                        <a:pt x="168491" y="967669"/>
                        <a:pt x="177064" y="966717"/>
                      </a:cubicBezTo>
                      <a:cubicBezTo>
                        <a:pt x="188494" y="964812"/>
                        <a:pt x="198019" y="973384"/>
                        <a:pt x="198019" y="983862"/>
                      </a:cubicBezTo>
                      <a:cubicBezTo>
                        <a:pt x="198019" y="1078159"/>
                        <a:pt x="275171" y="1155312"/>
                        <a:pt x="369469" y="1155312"/>
                      </a:cubicBezTo>
                      <a:cubicBezTo>
                        <a:pt x="380899" y="1155312"/>
                        <a:pt x="392329" y="1154359"/>
                        <a:pt x="403759" y="1151502"/>
                      </a:cubicBezTo>
                      <a:cubicBezTo>
                        <a:pt x="415189" y="1149597"/>
                        <a:pt x="425666" y="1145787"/>
                        <a:pt x="435191" y="1141977"/>
                      </a:cubicBezTo>
                      <a:cubicBezTo>
                        <a:pt x="485674" y="1129594"/>
                        <a:pt x="514249" y="1101019"/>
                        <a:pt x="525679" y="1053394"/>
                      </a:cubicBezTo>
                      <a:cubicBezTo>
                        <a:pt x="530441" y="1042917"/>
                        <a:pt x="533299" y="1032439"/>
                        <a:pt x="536156" y="1021962"/>
                      </a:cubicBezTo>
                      <a:cubicBezTo>
                        <a:pt x="539014" y="1011484"/>
                        <a:pt x="539966" y="1000054"/>
                        <a:pt x="539966" y="988624"/>
                      </a:cubicBezTo>
                      <a:cubicBezTo>
                        <a:pt x="517106" y="955287"/>
                        <a:pt x="503771" y="915282"/>
                        <a:pt x="503771" y="872419"/>
                      </a:cubicBezTo>
                      <a:cubicBezTo>
                        <a:pt x="503771" y="863847"/>
                        <a:pt x="510439" y="855274"/>
                        <a:pt x="519011" y="854322"/>
                      </a:cubicBezTo>
                      <a:cubicBezTo>
                        <a:pt x="530441" y="852417"/>
                        <a:pt x="539966" y="860989"/>
                        <a:pt x="539966" y="871467"/>
                      </a:cubicBezTo>
                      <a:cubicBezTo>
                        <a:pt x="539966" y="965764"/>
                        <a:pt x="617119" y="1042917"/>
                        <a:pt x="711416" y="1042917"/>
                      </a:cubicBezTo>
                      <a:cubicBezTo>
                        <a:pt x="715226" y="1042917"/>
                        <a:pt x="718084" y="1042917"/>
                        <a:pt x="721894" y="1042917"/>
                      </a:cubicBezTo>
                      <a:cubicBezTo>
                        <a:pt x="813334" y="1009579"/>
                        <a:pt x="879056" y="921949"/>
                        <a:pt x="879056" y="818127"/>
                      </a:cubicBezTo>
                      <a:cubicBezTo>
                        <a:pt x="879056" y="721924"/>
                        <a:pt x="821906" y="639057"/>
                        <a:pt x="739991" y="600957"/>
                      </a:cubicBezTo>
                      <a:cubicBezTo>
                        <a:pt x="718084" y="612387"/>
                        <a:pt x="693319" y="618102"/>
                        <a:pt x="666649" y="618102"/>
                      </a:cubicBezTo>
                      <a:cubicBezTo>
                        <a:pt x="637121" y="618102"/>
                        <a:pt x="608546" y="610482"/>
                        <a:pt x="583781" y="597147"/>
                      </a:cubicBezTo>
                      <a:cubicBezTo>
                        <a:pt x="575209" y="592384"/>
                        <a:pt x="567589" y="587622"/>
                        <a:pt x="559969" y="580954"/>
                      </a:cubicBezTo>
                      <a:cubicBezTo>
                        <a:pt x="523774" y="539044"/>
                        <a:pt x="485674" y="481894"/>
                        <a:pt x="495199" y="424744"/>
                      </a:cubicBezTo>
                      <a:cubicBezTo>
                        <a:pt x="495199" y="415219"/>
                        <a:pt x="514249" y="415219"/>
                        <a:pt x="523774" y="415219"/>
                      </a:cubicBezTo>
                      <a:cubicBezTo>
                        <a:pt x="523774" y="434269"/>
                        <a:pt x="523774" y="443794"/>
                        <a:pt x="533299" y="465702"/>
                      </a:cubicBezTo>
                      <a:cubicBezTo>
                        <a:pt x="535204" y="474274"/>
                        <a:pt x="538061" y="482847"/>
                        <a:pt x="540919" y="490467"/>
                      </a:cubicBezTo>
                      <a:cubicBezTo>
                        <a:pt x="555206" y="530472"/>
                        <a:pt x="579019" y="564762"/>
                        <a:pt x="624739" y="575239"/>
                      </a:cubicBezTo>
                      <a:cubicBezTo>
                        <a:pt x="631406" y="577144"/>
                        <a:pt x="639026" y="579049"/>
                        <a:pt x="645694" y="580002"/>
                      </a:cubicBezTo>
                      <a:cubicBezTo>
                        <a:pt x="653314" y="580954"/>
                        <a:pt x="659981" y="581907"/>
                        <a:pt x="667601" y="581907"/>
                      </a:cubicBezTo>
                      <a:cubicBezTo>
                        <a:pt x="672364" y="581907"/>
                        <a:pt x="677126" y="581907"/>
                        <a:pt x="682841" y="580954"/>
                      </a:cubicBezTo>
                      <a:cubicBezTo>
                        <a:pt x="692366" y="565714"/>
                        <a:pt x="699034" y="549522"/>
                        <a:pt x="703796" y="532377"/>
                      </a:cubicBezTo>
                      <a:cubicBezTo>
                        <a:pt x="706654" y="523804"/>
                        <a:pt x="708559" y="515232"/>
                        <a:pt x="709511" y="505707"/>
                      </a:cubicBezTo>
                      <a:cubicBezTo>
                        <a:pt x="723799" y="461892"/>
                        <a:pt x="714274" y="423792"/>
                        <a:pt x="704749" y="376167"/>
                      </a:cubicBezTo>
                      <a:cubicBezTo>
                        <a:pt x="676174" y="299967"/>
                        <a:pt x="590449" y="280917"/>
                        <a:pt x="513296" y="293299"/>
                      </a:cubicBezTo>
                      <a:cubicBezTo>
                        <a:pt x="504724" y="295204"/>
                        <a:pt x="496151" y="299014"/>
                        <a:pt x="487579" y="301872"/>
                      </a:cubicBezTo>
                      <a:cubicBezTo>
                        <a:pt x="444716" y="319017"/>
                        <a:pt x="399949" y="347592"/>
                        <a:pt x="352324" y="368547"/>
                      </a:cubicBezTo>
                      <a:cubicBezTo>
                        <a:pt x="345656" y="369499"/>
                        <a:pt x="338989" y="370452"/>
                        <a:pt x="333274" y="370452"/>
                      </a:cubicBezTo>
                      <a:cubicBezTo>
                        <a:pt x="274219" y="370452"/>
                        <a:pt x="221831" y="400932"/>
                        <a:pt x="191351" y="445699"/>
                      </a:cubicBezTo>
                      <a:cubicBezTo>
                        <a:pt x="185636" y="455224"/>
                        <a:pt x="179921" y="464749"/>
                        <a:pt x="175159" y="475227"/>
                      </a:cubicBezTo>
                      <a:cubicBezTo>
                        <a:pt x="161824" y="519042"/>
                        <a:pt x="152299" y="557142"/>
                        <a:pt x="175159" y="608577"/>
                      </a:cubicBezTo>
                      <a:cubicBezTo>
                        <a:pt x="179921" y="619054"/>
                        <a:pt x="184684" y="628579"/>
                        <a:pt x="191351" y="638104"/>
                      </a:cubicBezTo>
                      <a:cubicBezTo>
                        <a:pt x="221831" y="684777"/>
                        <a:pt x="274219" y="715257"/>
                        <a:pt x="332321" y="716209"/>
                      </a:cubicBezTo>
                      <a:cubicBezTo>
                        <a:pt x="336131" y="716209"/>
                        <a:pt x="339941" y="714304"/>
                        <a:pt x="343751" y="717162"/>
                      </a:cubicBezTo>
                      <a:cubicBezTo>
                        <a:pt x="395186" y="712399"/>
                        <a:pt x="444716" y="685729"/>
                        <a:pt x="474244" y="639057"/>
                      </a:cubicBezTo>
                      <a:cubicBezTo>
                        <a:pt x="479959" y="630484"/>
                        <a:pt x="492341" y="627627"/>
                        <a:pt x="500914" y="635247"/>
                      </a:cubicBezTo>
                      <a:cubicBezTo>
                        <a:pt x="507581" y="640962"/>
                        <a:pt x="508534" y="651439"/>
                        <a:pt x="503771" y="658107"/>
                      </a:cubicBezTo>
                      <a:cubicBezTo>
                        <a:pt x="444716" y="749547"/>
                        <a:pt x="325654" y="779074"/>
                        <a:pt x="231356" y="728592"/>
                      </a:cubicBezTo>
                      <a:cubicBezTo>
                        <a:pt x="222784" y="768597"/>
                        <a:pt x="196114" y="801934"/>
                        <a:pt x="160871" y="820032"/>
                      </a:cubicBezTo>
                      <a:cubicBezTo>
                        <a:pt x="152299" y="824794"/>
                        <a:pt x="142774" y="828604"/>
                        <a:pt x="132296" y="830509"/>
                      </a:cubicBezTo>
                      <a:cubicBezTo>
                        <a:pt x="123724" y="837177"/>
                        <a:pt x="111341" y="838129"/>
                        <a:pt x="101816" y="835272"/>
                      </a:cubicBezTo>
                      <a:cubicBezTo>
                        <a:pt x="85624" y="824794"/>
                        <a:pt x="76099" y="815269"/>
                        <a:pt x="97054" y="799077"/>
                      </a:cubicBezTo>
                      <a:cubicBezTo>
                        <a:pt x="104674" y="794314"/>
                        <a:pt x="114199" y="791457"/>
                        <a:pt x="124676" y="796219"/>
                      </a:cubicBezTo>
                      <a:cubicBezTo>
                        <a:pt x="132296" y="794314"/>
                        <a:pt x="140869" y="790504"/>
                        <a:pt x="147536" y="786694"/>
                      </a:cubicBezTo>
                      <a:cubicBezTo>
                        <a:pt x="176111" y="770502"/>
                        <a:pt x="196114" y="740974"/>
                        <a:pt x="198019" y="706684"/>
                      </a:cubicBezTo>
                      <a:cubicBezTo>
                        <a:pt x="181826" y="693349"/>
                        <a:pt x="168491" y="678109"/>
                        <a:pt x="158014" y="661917"/>
                      </a:cubicBezTo>
                      <a:cubicBezTo>
                        <a:pt x="152299" y="653344"/>
                        <a:pt x="147536" y="645724"/>
                        <a:pt x="143726" y="637152"/>
                      </a:cubicBezTo>
                      <a:cubicBezTo>
                        <a:pt x="139916" y="628579"/>
                        <a:pt x="137059" y="620007"/>
                        <a:pt x="134201" y="611434"/>
                      </a:cubicBezTo>
                      <a:cubicBezTo>
                        <a:pt x="131344" y="602862"/>
                        <a:pt x="129439" y="593337"/>
                        <a:pt x="127534" y="584764"/>
                      </a:cubicBezTo>
                      <a:cubicBezTo>
                        <a:pt x="123724" y="530472"/>
                        <a:pt x="114199" y="473322"/>
                        <a:pt x="158966" y="432364"/>
                      </a:cubicBezTo>
                      <a:cubicBezTo>
                        <a:pt x="164681" y="423792"/>
                        <a:pt x="170396" y="415219"/>
                        <a:pt x="177064" y="407599"/>
                      </a:cubicBezTo>
                      <a:cubicBezTo>
                        <a:pt x="197066" y="384739"/>
                        <a:pt x="221831" y="365689"/>
                        <a:pt x="249454" y="353307"/>
                      </a:cubicBezTo>
                      <a:cubicBezTo>
                        <a:pt x="177064" y="320922"/>
                        <a:pt x="126581" y="248532"/>
                        <a:pt x="126581" y="164712"/>
                      </a:cubicBezTo>
                      <a:cubicBezTo>
                        <a:pt x="126581" y="156139"/>
                        <a:pt x="133249" y="147567"/>
                        <a:pt x="141821" y="146614"/>
                      </a:cubicBezTo>
                      <a:cubicBezTo>
                        <a:pt x="153251" y="144709"/>
                        <a:pt x="162776" y="153282"/>
                        <a:pt x="162776" y="163759"/>
                      </a:cubicBezTo>
                      <a:cubicBezTo>
                        <a:pt x="162776" y="175189"/>
                        <a:pt x="163729" y="187572"/>
                        <a:pt x="166586" y="198049"/>
                      </a:cubicBezTo>
                      <a:cubicBezTo>
                        <a:pt x="182779" y="276154"/>
                        <a:pt x="251359" y="335209"/>
                        <a:pt x="334226" y="335209"/>
                      </a:cubicBezTo>
                      <a:cubicBezTo>
                        <a:pt x="344704" y="335209"/>
                        <a:pt x="354229" y="334257"/>
                        <a:pt x="364706" y="332352"/>
                      </a:cubicBezTo>
                      <a:cubicBezTo>
                        <a:pt x="410426" y="328542"/>
                        <a:pt x="458051" y="290442"/>
                        <a:pt x="479959" y="253294"/>
                      </a:cubicBezTo>
                      <a:cubicBezTo>
                        <a:pt x="484721" y="244722"/>
                        <a:pt x="489484" y="236149"/>
                        <a:pt x="493294" y="227577"/>
                      </a:cubicBezTo>
                      <a:cubicBezTo>
                        <a:pt x="524726" y="80892"/>
                        <a:pt x="381851" y="-4833"/>
                        <a:pt x="261836" y="8502"/>
                      </a:cubicBezTo>
                      <a:cubicBezTo>
                        <a:pt x="250406" y="8502"/>
                        <a:pt x="239929" y="10407"/>
                        <a:pt x="228499" y="12312"/>
                      </a:cubicBezTo>
                      <a:cubicBezTo>
                        <a:pt x="195161" y="18027"/>
                        <a:pt x="163729" y="30409"/>
                        <a:pt x="135154" y="50412"/>
                      </a:cubicBezTo>
                      <a:cubicBezTo>
                        <a:pt x="125629" y="57079"/>
                        <a:pt x="117056" y="63747"/>
                        <a:pt x="108484" y="71367"/>
                      </a:cubicBezTo>
                      <a:cubicBezTo>
                        <a:pt x="66574" y="109467"/>
                        <a:pt x="37046" y="161854"/>
                        <a:pt x="30379" y="221862"/>
                      </a:cubicBezTo>
                      <a:lnTo>
                        <a:pt x="28474" y="220909"/>
                      </a:lnTo>
                      <a:cubicBezTo>
                        <a:pt x="28474" y="220909"/>
                        <a:pt x="28474" y="243769"/>
                        <a:pt x="28474" y="280917"/>
                      </a:cubicBezTo>
                      <a:cubicBezTo>
                        <a:pt x="28474" y="290442"/>
                        <a:pt x="28474" y="299967"/>
                        <a:pt x="28474" y="311397"/>
                      </a:cubicBezTo>
                      <a:cubicBezTo>
                        <a:pt x="20854" y="415219"/>
                        <a:pt x="-7721" y="510469"/>
                        <a:pt x="17044" y="619054"/>
                      </a:cubicBezTo>
                      <a:cubicBezTo>
                        <a:pt x="17996" y="629532"/>
                        <a:pt x="19901" y="640009"/>
                        <a:pt x="21806" y="650487"/>
                      </a:cubicBezTo>
                      <a:cubicBezTo>
                        <a:pt x="23711" y="660964"/>
                        <a:pt x="25616" y="671442"/>
                        <a:pt x="28474" y="681919"/>
                      </a:cubicBezTo>
                      <a:cubicBezTo>
                        <a:pt x="28474" y="690492"/>
                        <a:pt x="29426" y="699064"/>
                        <a:pt x="29426" y="707637"/>
                      </a:cubicBezTo>
                      <a:cubicBezTo>
                        <a:pt x="29426" y="767644"/>
                        <a:pt x="58001" y="834319"/>
                        <a:pt x="38951" y="891469"/>
                      </a:cubicBezTo>
                      <a:cubicBezTo>
                        <a:pt x="67526" y="891469"/>
                        <a:pt x="86576" y="853369"/>
                        <a:pt x="117056" y="857179"/>
                      </a:cubicBezTo>
                      <a:cubicBezTo>
                        <a:pt x="126581" y="855274"/>
                        <a:pt x="137059" y="854322"/>
                        <a:pt x="147536" y="854322"/>
                      </a:cubicBezTo>
                      <a:cubicBezTo>
                        <a:pt x="156109" y="855274"/>
                        <a:pt x="165634" y="857179"/>
                        <a:pt x="174206" y="859084"/>
                      </a:cubicBezTo>
                      <a:cubicBezTo>
                        <a:pt x="256121" y="881944"/>
                        <a:pt x="303746" y="967669"/>
                        <a:pt x="280886" y="1049584"/>
                      </a:cubicBezTo>
                      <a:cubicBezTo>
                        <a:pt x="278981" y="1056252"/>
                        <a:pt x="273266" y="1060062"/>
                        <a:pt x="266599" y="1060062"/>
                      </a:cubicBezTo>
                      <a:cubicBezTo>
                        <a:pt x="258026" y="1059109"/>
                        <a:pt x="253264" y="1050537"/>
                        <a:pt x="255169" y="1042917"/>
                      </a:cubicBezTo>
                      <a:cubicBezTo>
                        <a:pt x="274219" y="974337"/>
                        <a:pt x="235166" y="903852"/>
                        <a:pt x="166586" y="884802"/>
                      </a:cubicBezTo>
                      <a:cubicBezTo>
                        <a:pt x="158014" y="881944"/>
                        <a:pt x="148489" y="880992"/>
                        <a:pt x="139916" y="880039"/>
                      </a:cubicBezTo>
                      <a:cubicBezTo>
                        <a:pt x="131344" y="879087"/>
                        <a:pt x="122771" y="879087"/>
                        <a:pt x="115151" y="880039"/>
                      </a:cubicBezTo>
                      <a:cubicBezTo>
                        <a:pt x="107531" y="880992"/>
                        <a:pt x="99911" y="882897"/>
                        <a:pt x="94196" y="885754"/>
                      </a:cubicBezTo>
                      <a:cubicBezTo>
                        <a:pt x="57049" y="900042"/>
                        <a:pt x="37999" y="938142"/>
                        <a:pt x="29426" y="975289"/>
                      </a:cubicBezTo>
                      <a:cubicBezTo>
                        <a:pt x="27521" y="985767"/>
                        <a:pt x="25616" y="996244"/>
                        <a:pt x="23711" y="1006722"/>
                      </a:cubicBezTo>
                      <a:cubicBezTo>
                        <a:pt x="9424" y="1101019"/>
                        <a:pt x="11329" y="1195317"/>
                        <a:pt x="26569" y="1287709"/>
                      </a:cubicBezTo>
                      <a:cubicBezTo>
                        <a:pt x="26569" y="1302950"/>
                        <a:pt x="26569" y="1312475"/>
                        <a:pt x="26569" y="1312475"/>
                      </a:cubicBezTo>
                      <a:cubicBezTo>
                        <a:pt x="58001" y="1292472"/>
                        <a:pt x="96101" y="1281042"/>
                        <a:pt x="136106" y="1281042"/>
                      </a:cubicBezTo>
                      <a:cubicBezTo>
                        <a:pt x="217069" y="1282947"/>
                        <a:pt x="285649" y="1328667"/>
                        <a:pt x="320891" y="1394389"/>
                      </a:cubicBezTo>
                      <a:close/>
                      <a:moveTo>
                        <a:pt x="721894" y="944809"/>
                      </a:moveTo>
                      <a:cubicBezTo>
                        <a:pt x="793331" y="882897"/>
                        <a:pt x="801904" y="775264"/>
                        <a:pt x="740944" y="702874"/>
                      </a:cubicBezTo>
                      <a:cubicBezTo>
                        <a:pt x="738086" y="700017"/>
                        <a:pt x="736181" y="697159"/>
                        <a:pt x="733324" y="694302"/>
                      </a:cubicBezTo>
                      <a:cubicBezTo>
                        <a:pt x="733324" y="694302"/>
                        <a:pt x="733324" y="694302"/>
                        <a:pt x="733324" y="693349"/>
                      </a:cubicBezTo>
                      <a:lnTo>
                        <a:pt x="752374" y="663822"/>
                      </a:lnTo>
                      <a:cubicBezTo>
                        <a:pt x="752374" y="663822"/>
                        <a:pt x="753326" y="663822"/>
                        <a:pt x="753326" y="663822"/>
                      </a:cubicBezTo>
                      <a:cubicBezTo>
                        <a:pt x="759041" y="668584"/>
                        <a:pt x="763804" y="674299"/>
                        <a:pt x="768566" y="680014"/>
                      </a:cubicBezTo>
                      <a:cubicBezTo>
                        <a:pt x="842861" y="766692"/>
                        <a:pt x="832384" y="896232"/>
                        <a:pt x="746659" y="970527"/>
                      </a:cubicBezTo>
                      <a:cubicBezTo>
                        <a:pt x="739991" y="976242"/>
                        <a:pt x="729514" y="977194"/>
                        <a:pt x="722846" y="971479"/>
                      </a:cubicBezTo>
                      <a:cubicBezTo>
                        <a:pt x="713321" y="963859"/>
                        <a:pt x="714274" y="951477"/>
                        <a:pt x="721894" y="94480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52" b="98826" l="9553" r="98171">
                          <a14:foregroundMark x1="67073" y1="44836" x2="67073" y2="44836"/>
                          <a14:foregroundMark x1="74390" y1="23005" x2="74390" y2="23005"/>
                          <a14:foregroundMark x1="77033" y1="3521" x2="77033" y2="3521"/>
                          <a14:foregroundMark x1="94919" y1="34507" x2="94919" y2="34507"/>
                          <a14:foregroundMark x1="87602" y1="83099" x2="87602" y2="83099"/>
                          <a14:foregroundMark x1="98171" y1="62441" x2="98171" y2="62441"/>
                          <a14:foregroundMark x1="80894" y1="92723" x2="80894" y2="92723"/>
                          <a14:foregroundMark x1="79675" y1="98826" x2="79675" y2="98826"/>
                          <a14:backgroundMark x1="41870" y1="63146" x2="41870" y2="63146"/>
                          <a14:backgroundMark x1="36179" y1="39906" x2="36179" y2="39906"/>
                          <a14:backgroundMark x1="42480" y1="29108" x2="42480" y2="29108"/>
                          <a14:backgroundMark x1="20935" y1="44131" x2="20935" y2="44131"/>
                          <a14:backgroundMark x1="30285" y1="69718" x2="30285" y2="69718"/>
                          <a14:backgroundMark x1="47154" y1="78873" x2="47154" y2="78873"/>
                          <a14:backgroundMark x1="15041" y1="57042" x2="15041" y2="57042"/>
                          <a14:backgroundMark x1="40244" y1="45540" x2="40244" y2="45540"/>
                          <a14:backgroundMark x1="47764" y1="19953" x2="47764" y2="19953"/>
                          <a14:backgroundMark x1="26626" y1="35211" x2="26626" y2="35211"/>
                          <a14:backgroundMark x1="12398" y1="41315" x2="12398" y2="41315"/>
                          <a14:backgroundMark x1="28252" y1="64789" x2="28252" y2="64789"/>
                          <a14:backgroundMark x1="28659" y1="47183" x2="28659" y2="47183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627687" y="2154102"/>
              <a:ext cx="1131852" cy="98025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: Shape 58">
              <a:extLst>
                <a:ext uri="{FF2B5EF4-FFF2-40B4-BE49-F238E27FC236}">
                  <a16:creationId xmlns:a16="http://schemas.microsoft.com/office/drawing/2014/main" xmlns="" id="{D6C05E55-74B2-49F1-B08E-42DED1DEB231}"/>
                </a:ext>
              </a:extLst>
            </p:cNvPr>
            <p:cNvSpPr/>
            <p:nvPr/>
          </p:nvSpPr>
          <p:spPr>
            <a:xfrm flipH="1">
              <a:off x="3903300" y="1671147"/>
              <a:ext cx="485894" cy="355599"/>
            </a:xfrm>
            <a:custGeom>
              <a:avLst/>
              <a:gdLst/>
              <a:ahLst/>
              <a:cxnLst/>
              <a:rect l="l" t="t" r="r" b="b"/>
              <a:pathLst>
                <a:path w="330249" h="218182">
                  <a:moveTo>
                    <a:pt x="117946" y="56554"/>
                  </a:moveTo>
                  <a:lnTo>
                    <a:pt x="94115" y="134987"/>
                  </a:lnTo>
                  <a:lnTo>
                    <a:pt x="142028" y="134987"/>
                  </a:lnTo>
                  <a:close/>
                  <a:moveTo>
                    <a:pt x="262681" y="0"/>
                  </a:moveTo>
                  <a:lnTo>
                    <a:pt x="330249" y="0"/>
                  </a:lnTo>
                  <a:lnTo>
                    <a:pt x="330249" y="218182"/>
                  </a:lnTo>
                  <a:lnTo>
                    <a:pt x="262681" y="218182"/>
                  </a:lnTo>
                  <a:close/>
                  <a:moveTo>
                    <a:pt x="82004" y="0"/>
                  </a:moveTo>
                  <a:lnTo>
                    <a:pt x="155544" y="0"/>
                  </a:lnTo>
                  <a:lnTo>
                    <a:pt x="237529" y="218182"/>
                  </a:lnTo>
                  <a:lnTo>
                    <a:pt x="166929" y="218182"/>
                  </a:lnTo>
                  <a:lnTo>
                    <a:pt x="156013" y="182165"/>
                  </a:lnTo>
                  <a:lnTo>
                    <a:pt x="79472" y="182165"/>
                  </a:lnTo>
                  <a:lnTo>
                    <a:pt x="68837" y="218182"/>
                  </a:lnTo>
                  <a:lnTo>
                    <a:pt x="0" y="21818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eur droit avec flèche 30"/>
          <p:cNvCxnSpPr/>
          <p:nvPr/>
        </p:nvCxnSpPr>
        <p:spPr>
          <a:xfrm>
            <a:off x="1364125" y="2391976"/>
            <a:ext cx="128447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1" y="1916707"/>
            <a:ext cx="2301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 traitement du langage </a:t>
            </a:r>
            <a:r>
              <a:rPr lang="fr-FR" sz="24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naturel (NLP)</a:t>
            </a:r>
            <a:endParaRPr lang="fr-FR" sz="24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6057744" y="847386"/>
            <a:ext cx="6134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La reconnaissance automatique de la </a:t>
            </a:r>
            <a:r>
              <a:rPr lang="fr-FR" sz="2000" b="1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parole(ASR ): </a:t>
            </a:r>
          </a:p>
          <a:p>
            <a:r>
              <a:rPr lang="fr-FR" sz="2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 </a:t>
            </a:r>
            <a:r>
              <a:rPr lang="fr-FR" sz="2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problème de transformer un audio (une parole) en texte.</a:t>
            </a:r>
            <a:endParaRPr lang="fr-FR" sz="2000" dirty="0"/>
          </a:p>
        </p:txBody>
      </p:sp>
      <p:sp>
        <p:nvSpPr>
          <p:cNvPr id="34" name="Rectangle 33"/>
          <p:cNvSpPr/>
          <p:nvPr/>
        </p:nvSpPr>
        <p:spPr>
          <a:xfrm>
            <a:off x="1324298" y="3575398"/>
            <a:ext cx="7019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Nous utilisons la reconnaissance vocale au quotidien</a:t>
            </a:r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6" name="Connecteur droit avec flèche 35"/>
          <p:cNvCxnSpPr>
            <a:stCxn id="28" idx="3"/>
            <a:endCxn id="33" idx="1"/>
          </p:cNvCxnSpPr>
          <p:nvPr/>
        </p:nvCxnSpPr>
        <p:spPr>
          <a:xfrm flipV="1">
            <a:off x="5381155" y="1355218"/>
            <a:ext cx="676589" cy="10367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681763" y="3048345"/>
            <a:ext cx="0" cy="68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Diagramme 38"/>
          <p:cNvGraphicFramePr/>
          <p:nvPr>
            <p:extLst>
              <p:ext uri="{D42A27DB-BD31-4B8C-83A1-F6EECF244321}">
                <p14:modId xmlns:p14="http://schemas.microsoft.com/office/powerpoint/2010/main" val="624346332"/>
              </p:ext>
            </p:extLst>
          </p:nvPr>
        </p:nvGraphicFramePr>
        <p:xfrm>
          <a:off x="1635880" y="3582745"/>
          <a:ext cx="9345903" cy="3133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6629098" y="1559867"/>
            <a:ext cx="4678135" cy="1902128"/>
            <a:chOff x="6629098" y="1559867"/>
            <a:chExt cx="4678135" cy="1902128"/>
          </a:xfrm>
        </p:grpSpPr>
        <p:grpSp>
          <p:nvGrpSpPr>
            <p:cNvPr id="43" name="Groupe 42"/>
            <p:cNvGrpSpPr/>
            <p:nvPr/>
          </p:nvGrpSpPr>
          <p:grpSpPr>
            <a:xfrm>
              <a:off x="6629098" y="1559867"/>
              <a:ext cx="4678135" cy="1832562"/>
              <a:chOff x="0" y="0"/>
              <a:chExt cx="3426919" cy="1294130"/>
            </a:xfrm>
          </p:grpSpPr>
          <p:sp>
            <p:nvSpPr>
              <p:cNvPr id="45" name="Zone de texte 96"/>
              <p:cNvSpPr txBox="1"/>
              <p:nvPr/>
            </p:nvSpPr>
            <p:spPr>
              <a:xfrm>
                <a:off x="2809699" y="1011352"/>
                <a:ext cx="617220" cy="273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Texte 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0" y="0"/>
                <a:ext cx="3426918" cy="1294130"/>
                <a:chOff x="142504" y="0"/>
                <a:chExt cx="3426918" cy="1294130"/>
              </a:xfrm>
            </p:grpSpPr>
            <p:sp>
              <p:nvSpPr>
                <p:cNvPr id="47" name="Flèche droite 46"/>
                <p:cNvSpPr/>
                <p:nvPr/>
              </p:nvSpPr>
              <p:spPr>
                <a:xfrm>
                  <a:off x="1080655" y="616040"/>
                  <a:ext cx="1650670" cy="249382"/>
                </a:xfrm>
                <a:prstGeom prst="rightArrow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b="1" dirty="0"/>
                </a:p>
              </p:txBody>
            </p:sp>
            <p:sp>
              <p:nvSpPr>
                <p:cNvPr id="48" name="Rectangle à coins arrondis 47"/>
                <p:cNvSpPr/>
                <p:nvPr/>
              </p:nvSpPr>
              <p:spPr>
                <a:xfrm>
                  <a:off x="1413164" y="521036"/>
                  <a:ext cx="985652" cy="486889"/>
                </a:xfrm>
                <a:prstGeom prst="round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b="1" dirty="0">
                      <a:effectLst/>
                      <a:latin typeface="Times New Roman"/>
                      <a:ea typeface="Calibri"/>
                      <a:cs typeface="Times New Roman"/>
                    </a:rPr>
                    <a:t>Systèmes ASR  </a:t>
                  </a:r>
                  <a:endParaRPr lang="fr-FR" sz="32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  <p:pic>
              <p:nvPicPr>
                <p:cNvPr id="49" name="Image 48" descr="Person Speaking Line Icon - IconBunny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" r="11012"/>
                <a:stretch/>
              </p:blipFill>
              <p:spPr bwMode="auto">
                <a:xfrm flipH="1">
                  <a:off x="142504" y="0"/>
                  <a:ext cx="1151458" cy="12941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Zone de texte 102"/>
                <p:cNvSpPr txBox="1"/>
                <p:nvPr/>
              </p:nvSpPr>
              <p:spPr>
                <a:xfrm>
                  <a:off x="558140" y="213755"/>
                  <a:ext cx="581891" cy="237506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DZ" b="1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السَّلَام</a:t>
                  </a:r>
                  <a:endParaRPr lang="fr-FR" sz="32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3600" dirty="0">
                      <a:effectLst/>
                      <a:latin typeface="Times New Roman"/>
                      <a:ea typeface="Calibri"/>
                      <a:cs typeface="Times New Roman"/>
                    </a:rPr>
                    <a:t> </a:t>
                  </a:r>
                  <a:endParaRPr lang="fr-FR" sz="32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  <p:pic>
              <p:nvPicPr>
                <p:cNvPr id="51" name="Image 50" descr="Smartphone | Icons Gratuite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04" r="14942"/>
                <a:stretch/>
              </p:blipFill>
              <p:spPr bwMode="auto">
                <a:xfrm>
                  <a:off x="2905212" y="11133"/>
                  <a:ext cx="664210" cy="1033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52" name="Zone de texte 104"/>
                <p:cNvSpPr txBox="1"/>
                <p:nvPr/>
              </p:nvSpPr>
              <p:spPr>
                <a:xfrm>
                  <a:off x="2940839" y="403018"/>
                  <a:ext cx="581891" cy="32304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DZ" b="1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السَّلَام</a:t>
                  </a:r>
                  <a:endParaRPr lang="fr-FR" sz="32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4800" dirty="0">
                      <a:effectLst/>
                      <a:latin typeface="Times New Roman"/>
                      <a:ea typeface="Calibri"/>
                      <a:cs typeface="Times New Roman"/>
                    </a:rPr>
                    <a:t> </a:t>
                  </a:r>
                  <a:endParaRPr lang="fr-FR" sz="32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</p:grpSp>
        </p:grpSp>
        <p:sp>
          <p:nvSpPr>
            <p:cNvPr id="53" name="Zone de texte 96"/>
            <p:cNvSpPr txBox="1"/>
            <p:nvPr/>
          </p:nvSpPr>
          <p:spPr>
            <a:xfrm>
              <a:off x="6711278" y="3075341"/>
              <a:ext cx="842575" cy="38665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dirty="0" smtClean="0">
                  <a:effectLst/>
                  <a:latin typeface="Times New Roman"/>
                  <a:ea typeface="Calibri"/>
                  <a:cs typeface="Times New Roman"/>
                </a:rPr>
                <a:t>Audio</a:t>
              </a:r>
              <a:endParaRPr lang="fr-FR" dirty="0">
                <a:effectLst/>
                <a:latin typeface="Times New Roman"/>
                <a:ea typeface="Calibri"/>
                <a:cs typeface="Times New Roman"/>
              </a:endParaRPr>
            </a:p>
          </p:txBody>
        </p:sp>
      </p:grpSp>
      <p:sp>
        <p:nvSpPr>
          <p:cNvPr id="54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674161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83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1CE80B8F-90A1-413A-A5A1-E51EEBC3D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>
                                            <p:graphicEl>
                                              <a:dgm id="{1CE80B8F-90A1-413A-A5A1-E51EEBC3D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>
                                            <p:graphicEl>
                                              <a:dgm id="{1CE80B8F-90A1-413A-A5A1-E51EEBC3D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567245DE-A697-49E9-A317-41EC882D8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>
                                            <p:graphicEl>
                                              <a:dgm id="{567245DE-A697-49E9-A317-41EC882D8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>
                                            <p:graphicEl>
                                              <a:dgm id="{567245DE-A697-49E9-A317-41EC882D8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1ABB233E-9213-4367-B989-322B6BD82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>
                                            <p:graphicEl>
                                              <a:dgm id="{1ABB233E-9213-4367-B989-322B6BD82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>
                                            <p:graphicEl>
                                              <a:dgm id="{1ABB233E-9213-4367-B989-322B6BD82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8356FB4C-8FE7-4176-BC3C-A0F562257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>
                                            <p:graphicEl>
                                              <a:dgm id="{8356FB4C-8FE7-4176-BC3C-A0F562257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>
                                            <p:graphicEl>
                                              <a:dgm id="{8356FB4C-8FE7-4176-BC3C-A0F562257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F70A5986-5903-40E2-BAC0-CB6ABAE11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>
                                            <p:graphicEl>
                                              <a:dgm id="{F70A5986-5903-40E2-BAC0-CB6ABAE11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>
                                            <p:graphicEl>
                                              <a:dgm id="{F70A5986-5903-40E2-BAC0-CB6ABAE11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Graphic spid="39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4400" dirty="0" smtClean="0"/>
              <a:t>Inputs et outputs « audios /textes  » </a:t>
            </a:r>
            <a:endParaRPr lang="fr-FR" sz="4400" dirty="0"/>
          </a:p>
        </p:txBody>
      </p:sp>
      <p:pic>
        <p:nvPicPr>
          <p:cNvPr id="5" name="Image 4" descr="Le Son - Les Guides Haute-Fidélité | Concert Home Pari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86" y="1459852"/>
            <a:ext cx="3448595" cy="2239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19385">
            <a:off x="4149092" y="2125312"/>
            <a:ext cx="624791" cy="607225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Image for post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82" y="1342866"/>
            <a:ext cx="3535531" cy="21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rré corné 9"/>
          <p:cNvSpPr/>
          <p:nvPr/>
        </p:nvSpPr>
        <p:spPr>
          <a:xfrm>
            <a:off x="5082055" y="1247666"/>
            <a:ext cx="3215024" cy="334782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Transformé de Fourier rapide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19385">
            <a:off x="8351362" y="2226455"/>
            <a:ext cx="618628" cy="6374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 descr="Spectrogrammes expérimentaux (a) : Spectrogramme du signal vocal (b) :... |  Download Scientific Diagra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811" y="1487541"/>
            <a:ext cx="3087189" cy="232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rré corné 14"/>
          <p:cNvSpPr/>
          <p:nvPr/>
        </p:nvSpPr>
        <p:spPr>
          <a:xfrm>
            <a:off x="9352850" y="1238857"/>
            <a:ext cx="2276258" cy="335598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Spectrogramme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12267009">
            <a:off x="8527200" y="3016234"/>
            <a:ext cx="582853" cy="694010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derstanding the Mel Spectrogram | by Leland Roberts | Analytics Vidhya |  Medium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03" y="3710680"/>
            <a:ext cx="3158611" cy="206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13635207">
            <a:off x="7148852" y="4350310"/>
            <a:ext cx="631168" cy="657722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 descr="Speech Processing for Machine Learning: Filter banks, Mel-Frequency  Cepstral Coefficients (MFCCs) and What's In-Between | Haytham Fayek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95" y="3818769"/>
            <a:ext cx="3319903" cy="1704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e 19"/>
          <p:cNvGrpSpPr/>
          <p:nvPr/>
        </p:nvGrpSpPr>
        <p:grpSpPr>
          <a:xfrm>
            <a:off x="176909" y="3762012"/>
            <a:ext cx="2852072" cy="960329"/>
            <a:chOff x="1391388" y="105100"/>
            <a:chExt cx="3136129" cy="710440"/>
          </a:xfrm>
          <a:scene3d>
            <a:camera prst="orthographicFront"/>
            <a:lightRig rig="flat" dir="t"/>
          </a:scene3d>
        </p:grpSpPr>
        <p:sp>
          <p:nvSpPr>
            <p:cNvPr id="33" name="Rectangle à coins arrondis 32"/>
            <p:cNvSpPr/>
            <p:nvPr/>
          </p:nvSpPr>
          <p:spPr>
            <a:xfrm>
              <a:off x="1391388" y="105100"/>
              <a:ext cx="3136129" cy="66440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1410849" y="169802"/>
              <a:ext cx="3030167" cy="6457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dirty="0"/>
                <a:t>Calcul de la transformée de Fourier de la trame à analyser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b="1" kern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431032" y="4571963"/>
            <a:ext cx="235137" cy="251854"/>
            <a:chOff x="2477703" y="706496"/>
            <a:chExt cx="298981" cy="249151"/>
          </a:xfrm>
        </p:grpSpPr>
        <p:sp>
          <p:nvSpPr>
            <p:cNvPr id="31" name="Flèche droite 30"/>
            <p:cNvSpPr/>
            <p:nvPr/>
          </p:nvSpPr>
          <p:spPr>
            <a:xfrm rot="5400000">
              <a:off x="2502618" y="681581"/>
              <a:ext cx="249151" cy="2989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2" name="Flèche droite 6"/>
            <p:cNvSpPr/>
            <p:nvPr/>
          </p:nvSpPr>
          <p:spPr>
            <a:xfrm>
              <a:off x="2537500" y="706496"/>
              <a:ext cx="179389" cy="174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300" b="1" kern="1200">
                <a:solidFill>
                  <a:srgbClr val="002060"/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176909" y="4797898"/>
            <a:ext cx="2773406" cy="829853"/>
            <a:chOff x="1391388" y="997172"/>
            <a:chExt cx="2471610" cy="664403"/>
          </a:xfrm>
          <a:scene3d>
            <a:camera prst="orthographicFront"/>
            <a:lightRig rig="flat" dir="t"/>
          </a:scene3d>
        </p:grpSpPr>
        <p:sp>
          <p:nvSpPr>
            <p:cNvPr id="29" name="Rectangle à coins arrondis 28"/>
            <p:cNvSpPr/>
            <p:nvPr/>
          </p:nvSpPr>
          <p:spPr>
            <a:xfrm>
              <a:off x="1391388" y="997172"/>
              <a:ext cx="2471610" cy="66440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shade val="50000"/>
                <a:hueOff val="114699"/>
                <a:satOff val="-10360"/>
                <a:lumOff val="18452"/>
                <a:alphaOff val="0"/>
              </a:schemeClr>
            </a:fillRef>
            <a:effectRef idx="1">
              <a:schemeClr val="accent1">
                <a:shade val="50000"/>
                <a:hueOff val="114699"/>
                <a:satOff val="-10360"/>
                <a:lumOff val="18452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410848" y="1016632"/>
              <a:ext cx="2432690" cy="62548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dirty="0"/>
                <a:t>Pondération du spectre d'amplitude </a:t>
              </a:r>
              <a:endParaRPr lang="fr-FR" sz="1800" b="1" kern="12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1431032" y="5569230"/>
            <a:ext cx="235137" cy="251854"/>
            <a:chOff x="2477703" y="1703100"/>
            <a:chExt cx="298981" cy="249151"/>
          </a:xfrm>
        </p:grpSpPr>
        <p:sp>
          <p:nvSpPr>
            <p:cNvPr id="27" name="Flèche droite 26"/>
            <p:cNvSpPr/>
            <p:nvPr/>
          </p:nvSpPr>
          <p:spPr>
            <a:xfrm rot="5400000">
              <a:off x="2502618" y="1678185"/>
              <a:ext cx="249151" cy="2989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148639"/>
                <a:satOff val="-12267"/>
                <a:lumOff val="19166"/>
                <a:alphaOff val="0"/>
              </a:schemeClr>
            </a:lnRef>
            <a:fillRef idx="2">
              <a:schemeClr val="accent1">
                <a:shade val="90000"/>
                <a:hueOff val="148639"/>
                <a:satOff val="-12267"/>
                <a:lumOff val="19166"/>
                <a:alphaOff val="0"/>
              </a:schemeClr>
            </a:fillRef>
            <a:effectRef idx="1">
              <a:schemeClr val="accent1">
                <a:shade val="90000"/>
                <a:hueOff val="148639"/>
                <a:satOff val="-12267"/>
                <a:lumOff val="19166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8" name="Flèche droite 10"/>
            <p:cNvSpPr/>
            <p:nvPr/>
          </p:nvSpPr>
          <p:spPr>
            <a:xfrm>
              <a:off x="2537500" y="1703100"/>
              <a:ext cx="179389" cy="174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300" b="1" kern="1200">
                <a:solidFill>
                  <a:srgbClr val="002060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209760" y="5821085"/>
            <a:ext cx="2786369" cy="850069"/>
            <a:chOff x="1391388" y="1993777"/>
            <a:chExt cx="2471610" cy="664403"/>
          </a:xfrm>
          <a:scene3d>
            <a:camera prst="orthographicFront"/>
            <a:lightRig rig="flat" dir="t"/>
          </a:scene3d>
        </p:grpSpPr>
        <p:sp>
          <p:nvSpPr>
            <p:cNvPr id="25" name="Rectangle à coins arrondis 24"/>
            <p:cNvSpPr/>
            <p:nvPr/>
          </p:nvSpPr>
          <p:spPr>
            <a:xfrm>
              <a:off x="1391388" y="1993777"/>
              <a:ext cx="2471610" cy="66440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shade val="50000"/>
                <a:hueOff val="229398"/>
                <a:satOff val="-20719"/>
                <a:lumOff val="36904"/>
                <a:alphaOff val="0"/>
              </a:schemeClr>
            </a:fillRef>
            <a:effectRef idx="1">
              <a:schemeClr val="accent1">
                <a:shade val="50000"/>
                <a:hueOff val="229398"/>
                <a:satOff val="-20719"/>
                <a:lumOff val="36904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1410849" y="2230080"/>
              <a:ext cx="2432690" cy="38568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dirty="0"/>
                <a:t>Calcul de la transformée en cosinus discrète du log-</a:t>
              </a:r>
              <a:r>
                <a:rPr lang="fr-FR" sz="1400" b="1" dirty="0" err="1"/>
                <a:t>mel</a:t>
              </a:r>
              <a:r>
                <a:rPr lang="fr-FR" sz="1400" b="1" dirty="0"/>
                <a:t>-spectre</a:t>
              </a:r>
              <a:r>
                <a:rPr lang="fr-FR" b="1" dirty="0"/>
                <a:t>.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b="1" kern="1200" dirty="0"/>
            </a:p>
          </p:txBody>
        </p:sp>
      </p:grpSp>
      <p:sp>
        <p:nvSpPr>
          <p:cNvPr id="35" name="Carré corné 34"/>
          <p:cNvSpPr/>
          <p:nvPr/>
        </p:nvSpPr>
        <p:spPr>
          <a:xfrm>
            <a:off x="1306648" y="1206404"/>
            <a:ext cx="3247522" cy="382929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Le son, une onde de </a:t>
            </a:r>
            <a:r>
              <a:rPr lang="fr-FR" sz="1400" b="1" i="1" dirty="0" smtClean="0"/>
              <a:t>propagation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  <p:sp>
        <p:nvSpPr>
          <p:cNvPr id="36" name="Zone de texte 231"/>
          <p:cNvSpPr txBox="1"/>
          <p:nvPr/>
        </p:nvSpPr>
        <p:spPr>
          <a:xfrm>
            <a:off x="3658894" y="5794663"/>
            <a:ext cx="7817169" cy="868684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3853431" y="5985158"/>
            <a:ext cx="1833521" cy="3333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 </a:t>
            </a:r>
            <a:endParaRPr lang="fr-F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èche droite rayée 37"/>
          <p:cNvSpPr/>
          <p:nvPr/>
        </p:nvSpPr>
        <p:spPr>
          <a:xfrm>
            <a:off x="5879811" y="6132565"/>
            <a:ext cx="592875" cy="1524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39" name="Image 38" descr="Person Speaking Line Icon - IconBunny"/>
          <p:cNvPicPr/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012"/>
          <a:stretch/>
        </p:blipFill>
        <p:spPr bwMode="auto">
          <a:xfrm flipH="1">
            <a:off x="62746" y="2468048"/>
            <a:ext cx="1338191" cy="11978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Zone de texte 102"/>
          <p:cNvSpPr txBox="1"/>
          <p:nvPr/>
        </p:nvSpPr>
        <p:spPr>
          <a:xfrm>
            <a:off x="428632" y="2617165"/>
            <a:ext cx="903531" cy="4498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6546574" y="5892079"/>
          <a:ext cx="4571999" cy="56073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619048"/>
                <a:gridCol w="349162"/>
                <a:gridCol w="358007"/>
                <a:gridCol w="357624"/>
                <a:gridCol w="357624"/>
                <a:gridCol w="357624"/>
                <a:gridCol w="511101"/>
                <a:gridCol w="349545"/>
                <a:gridCol w="349545"/>
                <a:gridCol w="425917"/>
                <a:gridCol w="536802"/>
              </a:tblGrid>
              <a:tr h="365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&lt;start&gt;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‘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&lt;End</a:t>
                      </a:r>
                      <a:r>
                        <a:rPr lang="en-US" sz="1100">
                          <a:effectLst/>
                        </a:rPr>
                        <a:t>&gt;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3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4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n-1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Y</a:t>
                      </a:r>
                      <a:r>
                        <a:rPr lang="fr-FR" sz="1200" baseline="-25000" dirty="0" err="1">
                          <a:effectLst/>
                        </a:rPr>
                        <a:t>n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46" name="그룹 37">
            <a:extLst>
              <a:ext uri="{FF2B5EF4-FFF2-40B4-BE49-F238E27FC236}">
                <a16:creationId xmlns:a16="http://schemas.microsoft.com/office/drawing/2014/main" xmlns="" id="{B4350F3B-5B1E-4B37-93E9-95C9F6D1B921}"/>
              </a:ext>
            </a:extLst>
          </p:cNvPr>
          <p:cNvGrpSpPr/>
          <p:nvPr/>
        </p:nvGrpSpPr>
        <p:grpSpPr>
          <a:xfrm flipH="1">
            <a:off x="3194551" y="5076874"/>
            <a:ext cx="1416286" cy="718855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xmlns="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Isosceles Triangle 28">
              <a:extLst>
                <a:ext uri="{FF2B5EF4-FFF2-40B4-BE49-F238E27FC236}">
                  <a16:creationId xmlns:a16="http://schemas.microsoft.com/office/drawing/2014/main" xmlns="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9" name="그룹 37">
            <a:extLst>
              <a:ext uri="{FF2B5EF4-FFF2-40B4-BE49-F238E27FC236}">
                <a16:creationId xmlns:a16="http://schemas.microsoft.com/office/drawing/2014/main" xmlns="" id="{B4350F3B-5B1E-4B37-93E9-95C9F6D1B921}"/>
              </a:ext>
            </a:extLst>
          </p:cNvPr>
          <p:cNvGrpSpPr/>
          <p:nvPr/>
        </p:nvGrpSpPr>
        <p:grpSpPr>
          <a:xfrm>
            <a:off x="10212822" y="5134141"/>
            <a:ext cx="1416286" cy="718855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xmlns="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Isosceles Triangle 28">
              <a:extLst>
                <a:ext uri="{FF2B5EF4-FFF2-40B4-BE49-F238E27FC236}">
                  <a16:creationId xmlns:a16="http://schemas.microsoft.com/office/drawing/2014/main" xmlns="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2" name="Graphic 4">
            <a:extLst>
              <a:ext uri="{FF2B5EF4-FFF2-40B4-BE49-F238E27FC236}">
                <a16:creationId xmlns:a16="http://schemas.microsoft.com/office/drawing/2014/main" xmlns="" id="{F8F33F1F-3165-4A87-A049-F5D6ED47BBCC}"/>
              </a:ext>
            </a:extLst>
          </p:cNvPr>
          <p:cNvSpPr/>
          <p:nvPr/>
        </p:nvSpPr>
        <p:spPr>
          <a:xfrm>
            <a:off x="6040628" y="5265718"/>
            <a:ext cx="2256451" cy="555367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        Outputs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Espace réservé du numéro de diapositive 2">
            <a:extLst>
              <a:ext uri="{FF2B5EF4-FFF2-40B4-BE49-F238E27FC236}">
                <a16:creationId xmlns:a16="http://schemas.microsoft.com/office/drawing/2014/main" xmlns="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621159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83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 animBg="1"/>
      <p:bldP spid="16" grpId="0" animBg="1"/>
      <p:bldP spid="18" grpId="0" animBg="1"/>
      <p:bldP spid="35" grpId="0" animBg="1"/>
      <p:bldP spid="36" grpId="0" animBg="1"/>
      <p:bldP spid="37" grpId="0" animBg="1"/>
      <p:bldP spid="38" grpId="0" animBg="1"/>
      <p:bldP spid="40" grpId="0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4400" dirty="0" smtClean="0"/>
              <a:t>Inputs et outputs « audios /textes  » </a:t>
            </a:r>
            <a:endParaRPr lang="fr-FR" sz="4400" dirty="0"/>
          </a:p>
        </p:txBody>
      </p:sp>
      <p:pic>
        <p:nvPicPr>
          <p:cNvPr id="5" name="Image 4" descr="Le Son - Les Guides Haute-Fidélité | Concert Home Pari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1" y="2193059"/>
            <a:ext cx="3448595" cy="2239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19385">
            <a:off x="4299121" y="2413082"/>
            <a:ext cx="624791" cy="607225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19385">
            <a:off x="4460877" y="4081721"/>
            <a:ext cx="618628" cy="6374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rré corné 14"/>
          <p:cNvSpPr/>
          <p:nvPr/>
        </p:nvSpPr>
        <p:spPr>
          <a:xfrm>
            <a:off x="9199805" y="4506534"/>
            <a:ext cx="2276258" cy="335598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Spectrogramme de </a:t>
            </a:r>
            <a:r>
              <a:rPr lang="fr-FR" sz="1400" b="1" i="1" dirty="0" err="1" smtClean="0"/>
              <a:t>mel</a:t>
            </a:r>
            <a:r>
              <a:rPr lang="fr-FR" sz="1400" b="1" i="1" dirty="0" smtClean="0"/>
              <a:t> 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  <p:pic>
        <p:nvPicPr>
          <p:cNvPr id="17" name="Image 16" descr="Understanding the Mel Spectrogram | by Leland Roberts | Analytics Vidhya | 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74" y="3483755"/>
            <a:ext cx="3158611" cy="20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 descr="Speech Processing for Machine Learning: Filter banks, Mel-Frequency  Cepstral Coefficients (MFCCs) and What's In-Between | Haytham Fayek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45" y="1529726"/>
            <a:ext cx="3319903" cy="170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Carré corné 34"/>
          <p:cNvSpPr/>
          <p:nvPr/>
        </p:nvSpPr>
        <p:spPr>
          <a:xfrm>
            <a:off x="1306648" y="1206404"/>
            <a:ext cx="3247522" cy="382929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Le son, une onde de </a:t>
            </a:r>
            <a:r>
              <a:rPr lang="fr-FR" sz="1400" b="1" i="1" dirty="0" smtClean="0"/>
              <a:t>propagation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  <p:sp>
        <p:nvSpPr>
          <p:cNvPr id="36" name="Zone de texte 231"/>
          <p:cNvSpPr txBox="1"/>
          <p:nvPr/>
        </p:nvSpPr>
        <p:spPr>
          <a:xfrm>
            <a:off x="3658894" y="5794663"/>
            <a:ext cx="7817169" cy="868684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3853431" y="5985158"/>
            <a:ext cx="1833521" cy="3333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 </a:t>
            </a:r>
            <a:endParaRPr lang="fr-F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èche droite rayée 37"/>
          <p:cNvSpPr/>
          <p:nvPr/>
        </p:nvSpPr>
        <p:spPr>
          <a:xfrm>
            <a:off x="5879811" y="6132565"/>
            <a:ext cx="592875" cy="1524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39" name="Image 38" descr="Person Speaking Line Icon - IconBunny"/>
          <p:cNvPicPr/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012"/>
          <a:stretch/>
        </p:blipFill>
        <p:spPr bwMode="auto">
          <a:xfrm flipH="1">
            <a:off x="10452" y="3241843"/>
            <a:ext cx="1338191" cy="119783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Zone de texte 102"/>
          <p:cNvSpPr txBox="1"/>
          <p:nvPr/>
        </p:nvSpPr>
        <p:spPr>
          <a:xfrm>
            <a:off x="376338" y="3390960"/>
            <a:ext cx="903531" cy="4498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6546574" y="5892079"/>
          <a:ext cx="4571999" cy="56073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619048"/>
                <a:gridCol w="349162"/>
                <a:gridCol w="358007"/>
                <a:gridCol w="357624"/>
                <a:gridCol w="357624"/>
                <a:gridCol w="357624"/>
                <a:gridCol w="511101"/>
                <a:gridCol w="349545"/>
                <a:gridCol w="349545"/>
                <a:gridCol w="425917"/>
                <a:gridCol w="536802"/>
              </a:tblGrid>
              <a:tr h="365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&lt;start&gt;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‘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&lt;End</a:t>
                      </a:r>
                      <a:r>
                        <a:rPr lang="en-US" sz="1100">
                          <a:effectLst/>
                        </a:rPr>
                        <a:t>&gt;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3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4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Y</a:t>
                      </a:r>
                      <a:r>
                        <a:rPr lang="fr-FR" sz="1200" baseline="-25000">
                          <a:effectLst/>
                        </a:rPr>
                        <a:t>n-1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Y</a:t>
                      </a:r>
                      <a:r>
                        <a:rPr lang="fr-FR" sz="1200" baseline="-25000" dirty="0" err="1">
                          <a:effectLst/>
                        </a:rPr>
                        <a:t>n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46" name="그룹 37">
            <a:extLst>
              <a:ext uri="{FF2B5EF4-FFF2-40B4-BE49-F238E27FC236}">
                <a16:creationId xmlns:a16="http://schemas.microsoft.com/office/drawing/2014/main" xmlns="" id="{B4350F3B-5B1E-4B37-93E9-95C9F6D1B921}"/>
              </a:ext>
            </a:extLst>
          </p:cNvPr>
          <p:cNvGrpSpPr/>
          <p:nvPr/>
        </p:nvGrpSpPr>
        <p:grpSpPr>
          <a:xfrm flipH="1">
            <a:off x="2049749" y="5599678"/>
            <a:ext cx="1416286" cy="718855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xmlns="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Isosceles Triangle 28">
              <a:extLst>
                <a:ext uri="{FF2B5EF4-FFF2-40B4-BE49-F238E27FC236}">
                  <a16:creationId xmlns:a16="http://schemas.microsoft.com/office/drawing/2014/main" xmlns="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Espace réservé du numéro de diapositive 2">
            <a:extLst>
              <a:ext uri="{FF2B5EF4-FFF2-40B4-BE49-F238E27FC236}">
                <a16:creationId xmlns:a16="http://schemas.microsoft.com/office/drawing/2014/main" xmlns="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621159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sp>
        <p:nvSpPr>
          <p:cNvPr id="44" name="Carré corné 43"/>
          <p:cNvSpPr/>
          <p:nvPr/>
        </p:nvSpPr>
        <p:spPr>
          <a:xfrm>
            <a:off x="9199805" y="1809744"/>
            <a:ext cx="2276258" cy="572222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Mel-</a:t>
            </a:r>
            <a:r>
              <a:rPr lang="fr-FR" sz="1400" b="1" dirty="0" err="1">
                <a:solidFill>
                  <a:schemeClr val="tx1"/>
                </a:solidFill>
              </a:rPr>
              <a:t>Frequency</a:t>
            </a:r>
            <a:r>
              <a:rPr lang="fr-FR" sz="1400" b="1" dirty="0">
                <a:solidFill>
                  <a:schemeClr val="tx1"/>
                </a:solidFill>
              </a:rPr>
              <a:t> </a:t>
            </a:r>
            <a:r>
              <a:rPr lang="fr-FR" sz="1400" b="1" dirty="0" err="1">
                <a:solidFill>
                  <a:schemeClr val="tx1"/>
                </a:solidFill>
              </a:rPr>
              <a:t>Cepstral</a:t>
            </a:r>
            <a:r>
              <a:rPr lang="fr-FR" sz="1400" b="1" dirty="0">
                <a:solidFill>
                  <a:schemeClr val="tx1"/>
                </a:solidFill>
              </a:rPr>
              <a:t> </a:t>
            </a:r>
            <a:r>
              <a:rPr lang="fr-FR" sz="1400" b="1" dirty="0" smtClean="0">
                <a:solidFill>
                  <a:schemeClr val="tx1"/>
                </a:solidFill>
              </a:rPr>
              <a:t>Coefficients (MFCC) </a:t>
            </a:r>
            <a:endParaRPr lang="fr-FR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4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35" grpId="0" animBg="1"/>
      <p:bldP spid="36" grpId="0" animBg="1"/>
      <p:bldP spid="37" grpId="0" animBg="1"/>
      <p:bldP spid="38" grpId="0" animBg="1"/>
      <p:bldP spid="40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25127" y="3830592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1888" y="88551"/>
            <a:ext cx="12375944" cy="792605"/>
          </a:xfrm>
        </p:spPr>
        <p:txBody>
          <a:bodyPr/>
          <a:lstStyle/>
          <a:p>
            <a:r>
              <a:rPr lang="fr-FR" sz="4000" dirty="0" smtClean="0"/>
              <a:t>Qu’est-ce </a:t>
            </a:r>
            <a:r>
              <a:rPr lang="fr-FR" sz="4000" dirty="0"/>
              <a:t>qu’un modèle </a:t>
            </a:r>
            <a:r>
              <a:rPr lang="fr-FR" sz="4000" dirty="0" err="1" smtClean="0"/>
              <a:t>Listen,attend</a:t>
            </a:r>
            <a:r>
              <a:rPr lang="fr-FR" sz="4000" dirty="0"/>
              <a:t> </a:t>
            </a:r>
            <a:r>
              <a:rPr lang="fr-FR" sz="4000" dirty="0" smtClean="0"/>
              <a:t>and </a:t>
            </a:r>
            <a:r>
              <a:rPr lang="fr-FR" sz="4000" dirty="0" err="1" smtClean="0"/>
              <a:t>Spell</a:t>
            </a:r>
            <a:r>
              <a:rPr lang="fr-FR" sz="4000" dirty="0" smtClean="0"/>
              <a:t>(LAS</a:t>
            </a:r>
            <a:r>
              <a:rPr lang="fr-FR" sz="4000" dirty="0"/>
              <a:t>)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09129" y="4094995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13274" y="4094995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xmlns="" id="{D144EBB9-6F45-45B3-8F98-FD4ABE344C50}"/>
              </a:ext>
            </a:extLst>
          </p:cNvPr>
          <p:cNvGrpSpPr/>
          <p:nvPr/>
        </p:nvGrpSpPr>
        <p:grpSpPr>
          <a:xfrm>
            <a:off x="1298991" y="4435042"/>
            <a:ext cx="3426136" cy="1120310"/>
            <a:chOff x="1316574" y="2133806"/>
            <a:chExt cx="1652623" cy="11203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869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dirty="0" smtClean="0">
                  <a:latin typeface="Times New Roman"/>
                  <a:ea typeface="Calibri"/>
                  <a:cs typeface="Times New Roman"/>
                </a:rPr>
                <a:t>Représente </a:t>
              </a:r>
              <a:r>
                <a:rPr lang="fr-FR" dirty="0">
                  <a:latin typeface="Times New Roman"/>
                  <a:ea typeface="Calibri"/>
                  <a:cs typeface="Times New Roman"/>
                </a:rPr>
                <a:t>un Encodeur en RNN, son opération principale est : Écouter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accent1"/>
                  </a:solidFill>
                </a:rPr>
                <a:t>Auditeur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 ( </a:t>
              </a:r>
              <a:r>
                <a:rPr lang="en-US" altLang="ko-KR" sz="2000" b="1" dirty="0" err="1">
                  <a:solidFill>
                    <a:schemeClr val="accent1"/>
                  </a:solidFill>
                </a:rPr>
                <a:t>Listner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 ) 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xmlns="" id="{E5213964-EA53-443F-985D-FB5D77962D47}"/>
              </a:ext>
            </a:extLst>
          </p:cNvPr>
          <p:cNvGrpSpPr/>
          <p:nvPr/>
        </p:nvGrpSpPr>
        <p:grpSpPr>
          <a:xfrm>
            <a:off x="7414422" y="4412330"/>
            <a:ext cx="3420864" cy="1082158"/>
            <a:chOff x="9200245" y="2152037"/>
            <a:chExt cx="1652623" cy="10821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7F9AEBD-CF49-4888-A748-2FA31CEA0A25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dirty="0">
                  <a:latin typeface="Times New Roman"/>
                  <a:ea typeface="Calibri"/>
                  <a:cs typeface="Times New Roman"/>
                </a:rPr>
                <a:t>R</a:t>
              </a:r>
              <a:r>
                <a:rPr lang="fr-FR" dirty="0" smtClean="0">
                  <a:latin typeface="Times New Roman"/>
                  <a:ea typeface="Calibri"/>
                  <a:cs typeface="Times New Roman"/>
                </a:rPr>
                <a:t>eprésenter </a:t>
              </a:r>
              <a:r>
                <a:rPr lang="fr-FR" dirty="0">
                  <a:latin typeface="Times New Roman"/>
                  <a:ea typeface="Calibri"/>
                  <a:cs typeface="Times New Roman"/>
                </a:rPr>
                <a:t>par un Décodeur en RNN basé sur l’attention</a:t>
              </a:r>
            </a:p>
            <a:p>
              <a:pPr algn="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accent1"/>
                  </a:solidFill>
                </a:rPr>
                <a:t>Orthographe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 ( Speller ) 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1" y="1215910"/>
            <a:ext cx="4284000" cy="226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Le 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modèle LAS qui permet l’émission d’un ensemble de caractères  sans faire d'hypothèses d'indépendance entre les caractères. Il s'agit de la principale amélioration du LAS par rapport aux précédents modèle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075620" y="4257243"/>
            <a:ext cx="1924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chemeClr val="accent4">
                    <a:lumMod val="75000"/>
                  </a:schemeClr>
                </a:solidFill>
                <a:latin typeface="Arial Black" pitchFamily="34" charset="0"/>
              </a:rPr>
              <a:t>LAS</a:t>
            </a:r>
            <a:endParaRPr lang="fr-FR" sz="6000" b="1" dirty="0">
              <a:solidFill>
                <a:schemeClr val="accent4">
                  <a:lumMod val="7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5099492" y="848517"/>
            <a:ext cx="1398740" cy="0"/>
            <a:chOff x="2661545" y="1561712"/>
            <a:chExt cx="1398740" cy="0"/>
          </a:xfrm>
        </p:grpSpPr>
        <p:cxnSp>
          <p:nvCxnSpPr>
            <p:cNvPr id="34" name="Connecteur droit 33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/>
          <p:cNvSpPr txBox="1"/>
          <p:nvPr/>
        </p:nvSpPr>
        <p:spPr>
          <a:xfrm>
            <a:off x="4298798" y="1367342"/>
            <a:ext cx="2725259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solidFill>
                  <a:schemeClr val="accent3"/>
                </a:solidFill>
                <a:latin typeface="Arial Black" pitchFamily="34" charset="0"/>
                <a:ea typeface="Calibri"/>
                <a:cs typeface="Times New Roman"/>
              </a:rPr>
              <a:t>X=(x1,x2,….,</a:t>
            </a:r>
            <a:r>
              <a:rPr lang="fr-FR" sz="2000" b="1" dirty="0" err="1">
                <a:solidFill>
                  <a:schemeClr val="accent3"/>
                </a:solidFill>
                <a:latin typeface="Arial Black" pitchFamily="34" charset="0"/>
                <a:ea typeface="Calibri"/>
                <a:cs typeface="Times New Roman"/>
              </a:rPr>
              <a:t>xt</a:t>
            </a:r>
            <a:r>
              <a:rPr lang="fr-FR" sz="2000" b="1" dirty="0">
                <a:solidFill>
                  <a:schemeClr val="accent3"/>
                </a:solidFill>
                <a:latin typeface="Arial Black" pitchFamily="34" charset="0"/>
                <a:ea typeface="Calibri"/>
                <a:cs typeface="Times New Roman"/>
              </a:rPr>
              <a:t>)</a:t>
            </a:r>
            <a:r>
              <a:rPr lang="fr-FR" sz="1600" b="1" dirty="0">
                <a:latin typeface="Times New Roman"/>
                <a:ea typeface="Calibri"/>
                <a:cs typeface="Times New Roman"/>
              </a:rPr>
              <a:t> </a:t>
            </a:r>
            <a:endParaRPr lang="fr-FR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latin typeface="Times New Roman"/>
                <a:ea typeface="Calibri"/>
                <a:cs typeface="Times New Roman"/>
              </a:rPr>
              <a:t>Séquences des caractéristiques de spectre : </a:t>
            </a:r>
            <a:r>
              <a:rPr lang="fr-FR" sz="1600" dirty="0" err="1">
                <a:latin typeface="Times New Roman"/>
                <a:ea typeface="Calibri"/>
                <a:cs typeface="Times New Roman"/>
              </a:rPr>
              <a:t>MFCCs</a:t>
            </a:r>
            <a:r>
              <a:rPr lang="fr-FR" sz="1600" dirty="0">
                <a:latin typeface="Times New Roman"/>
                <a:ea typeface="Calibri"/>
                <a:cs typeface="Times New Roman"/>
              </a:rPr>
              <a:t> …</a:t>
            </a:r>
            <a:r>
              <a:rPr lang="fr-FR" sz="1600" dirty="0" err="1">
                <a:latin typeface="Times New Roman"/>
                <a:ea typeface="Calibri"/>
                <a:cs typeface="Times New Roman"/>
              </a:rPr>
              <a:t>etc</a:t>
            </a:r>
            <a:endParaRPr lang="fr-FR" sz="1600" dirty="0"/>
          </a:p>
        </p:txBody>
      </p:sp>
      <p:sp>
        <p:nvSpPr>
          <p:cNvPr id="61" name="ZoneTexte 60"/>
          <p:cNvSpPr txBox="1"/>
          <p:nvPr/>
        </p:nvSpPr>
        <p:spPr>
          <a:xfrm>
            <a:off x="8308427" y="1397758"/>
            <a:ext cx="3708000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solidFill>
                  <a:schemeClr val="accent2"/>
                </a:solidFill>
                <a:latin typeface="Arial Black" pitchFamily="34" charset="0"/>
                <a:ea typeface="Calibri"/>
                <a:cs typeface="Times New Roman"/>
              </a:rPr>
              <a:t>Y=(&lt;SOS&gt;,y1,..,yt,&lt;EOS&gt;)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 smtClean="0">
                <a:latin typeface="Times New Roman"/>
                <a:ea typeface="Calibri"/>
                <a:cs typeface="Times New Roman"/>
              </a:rPr>
              <a:t>Séquences </a:t>
            </a:r>
            <a:r>
              <a:rPr lang="fr-FR" sz="1600" dirty="0">
                <a:latin typeface="Times New Roman"/>
                <a:ea typeface="Calibri"/>
                <a:cs typeface="Times New Roman"/>
              </a:rPr>
              <a:t>de caractères construisant la phrase.</a:t>
            </a:r>
          </a:p>
        </p:txBody>
      </p:sp>
      <p:cxnSp>
        <p:nvCxnSpPr>
          <p:cNvPr id="62" name="Straight Connector 14">
            <a:extLst>
              <a:ext uri="{FF2B5EF4-FFF2-40B4-BE49-F238E27FC236}">
                <a16:creationId xmlns:a16="http://schemas.microsoft.com/office/drawing/2014/main" xmlns="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5225620" y="2627049"/>
            <a:ext cx="4874540" cy="1085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19385">
            <a:off x="7040257" y="1260752"/>
            <a:ext cx="1081798" cy="1090087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23">
            <a:extLst>
              <a:ext uri="{FF2B5EF4-FFF2-40B4-BE49-F238E27FC236}">
                <a16:creationId xmlns:a16="http://schemas.microsoft.com/office/drawing/2014/main" xmlns="" id="{D7D1D48D-5A93-4498-A4A1-F4A70817E4C5}"/>
              </a:ext>
            </a:extLst>
          </p:cNvPr>
          <p:cNvCxnSpPr/>
          <p:nvPr/>
        </p:nvCxnSpPr>
        <p:spPr>
          <a:xfrm flipH="1" flipV="1">
            <a:off x="7497298" y="2097907"/>
            <a:ext cx="1" cy="5400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516001" y="2717853"/>
                <a:ext cx="4381208" cy="8924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Yi </a:t>
                </a:r>
                <a:r>
                  <a:rPr lang="fr-FR" sz="1400" b="1" dirty="0">
                    <a:solidFill>
                      <a:schemeClr val="accent6">
                        <a:lumMod val="50000"/>
                      </a:schemeClr>
                    </a:solidFill>
                  </a:rPr>
                  <a:t>est représenté comme une distribution conditionnelle </a:t>
                </a:r>
                <a:endParaRPr lang="fr-FR" sz="1400" b="1" dirty="0" smtClean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</a:rPr>
                  <a:t>P (y | x) = </a:t>
                </a:r>
                <a14:m>
                  <m:oMath xmlns:m="http://schemas.openxmlformats.org/officeDocument/2006/math">
                    <m:r>
                      <a:rPr lang="fr-FR" sz="2000" b="1">
                        <a:solidFill>
                          <a:schemeClr val="accent3"/>
                        </a:solidFill>
                        <a:latin typeface="Cambria Math"/>
                      </a:rPr>
                      <m:t>∏</m:t>
                    </m:r>
                  </m:oMath>
                </a14:m>
                <a:r>
                  <a:rPr lang="fr-FR" sz="2000" b="1" dirty="0">
                    <a:solidFill>
                      <a:schemeClr val="accent3"/>
                    </a:solidFill>
                  </a:rPr>
                  <a:t> P (yi | x), </a:t>
                </a:r>
                <a:r>
                  <a:rPr lang="fr-FR" sz="2000" b="1" dirty="0" smtClean="0">
                    <a:solidFill>
                      <a:schemeClr val="accent3"/>
                    </a:solidFill>
                  </a:rPr>
                  <a:t> </a:t>
                </a:r>
                <a:r>
                  <a:rPr lang="fr-FR" sz="2000" b="1" dirty="0">
                    <a:solidFill>
                      <a:schemeClr val="accent3"/>
                    </a:solidFill>
                  </a:rPr>
                  <a:t>y &lt; </a:t>
                </a:r>
                <a:r>
                  <a:rPr lang="fr-FR" sz="2000" b="1" dirty="0" smtClean="0">
                    <a:solidFill>
                      <a:schemeClr val="accent3"/>
                    </a:solidFill>
                  </a:rPr>
                  <a:t>i</a:t>
                </a:r>
                <a:endParaRPr lang="fr-FR" sz="2400" b="1" dirty="0">
                  <a:solidFill>
                    <a:schemeClr val="accent3"/>
                  </a:solidFill>
                  <a:latin typeface="Times New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001" y="2717853"/>
                <a:ext cx="4381208" cy="892450"/>
              </a:xfrm>
              <a:prstGeom prst="rect">
                <a:avLst/>
              </a:prstGeom>
              <a:blipFill rotWithShape="1">
                <a:blip r:embed="rId4"/>
                <a:stretch>
                  <a:fillRect b="-6623"/>
                </a:stretch>
              </a:blipFill>
              <a:ln w="28575">
                <a:prstDash val="sysDot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73915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925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-8056" y="3462680"/>
            <a:ext cx="4284000" cy="0"/>
            <a:chOff x="2661545" y="1561712"/>
            <a:chExt cx="1398740" cy="0"/>
          </a:xfrm>
        </p:grpSpPr>
        <p:cxnSp>
          <p:nvCxnSpPr>
            <p:cNvPr id="39" name="Connecteur droit 38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 rot="5400000">
            <a:off x="-1212414" y="2255786"/>
            <a:ext cx="2268000" cy="187744"/>
            <a:chOff x="2661545" y="1561712"/>
            <a:chExt cx="1398740" cy="0"/>
          </a:xfrm>
        </p:grpSpPr>
        <p:cxnSp>
          <p:nvCxnSpPr>
            <p:cNvPr id="47" name="Connecteur droit 46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7300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  <p:bldP spid="31" grpId="0"/>
      <p:bldP spid="61" grpId="0"/>
      <p:bldP spid="65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e 251"/>
          <p:cNvGrpSpPr/>
          <p:nvPr/>
        </p:nvGrpSpPr>
        <p:grpSpPr>
          <a:xfrm>
            <a:off x="124856" y="40004"/>
            <a:ext cx="8814424" cy="6763403"/>
            <a:chOff x="124856" y="40004"/>
            <a:chExt cx="8814424" cy="6763403"/>
          </a:xfrm>
        </p:grpSpPr>
        <p:sp>
          <p:nvSpPr>
            <p:cNvPr id="214" name="Rectangle 213"/>
            <p:cNvSpPr/>
            <p:nvPr/>
          </p:nvSpPr>
          <p:spPr>
            <a:xfrm>
              <a:off x="124856" y="40004"/>
              <a:ext cx="8814424" cy="6763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124856" y="133295"/>
              <a:ext cx="8674651" cy="6561279"/>
              <a:chOff x="0" y="-1"/>
              <a:chExt cx="6826923" cy="525399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242539" y="0"/>
                <a:ext cx="576000" cy="28797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+mj-lt"/>
                    <a:ea typeface="Calibri"/>
                    <a:cs typeface="Times New Roman"/>
                  </a:rPr>
                  <a:t>Décodeur : Réseau de neurones basé sur l’attention</a:t>
                </a:r>
                <a:endParaRPr lang="fr-FR" sz="2400" dirty="0">
                  <a:effectLst/>
                  <a:latin typeface="+mj-lt"/>
                  <a:ea typeface="Calibri"/>
                  <a:cs typeface="Times New Roman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250923" y="2953977"/>
                <a:ext cx="576000" cy="2298466"/>
              </a:xfrm>
              <a:prstGeom prst="rect">
                <a:avLst/>
              </a:prstGeom>
              <a:solidFill>
                <a:srgbClr val="FFEBEC"/>
              </a:solidFill>
              <a:ln>
                <a:solidFill>
                  <a:srgbClr val="EC2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000">
                    <a:solidFill>
                      <a:srgbClr val="000000"/>
                    </a:solidFill>
                    <a:effectLst/>
                    <a:latin typeface="+mj-lt"/>
                    <a:ea typeface="Calibri"/>
                    <a:cs typeface="Times New Roman"/>
                  </a:rPr>
                  <a:t>Encodeur : RNN basé sur BLSTMs</a:t>
                </a:r>
                <a:endParaRPr lang="fr-FR" sz="2400">
                  <a:effectLst/>
                  <a:latin typeface="+mj-lt"/>
                  <a:ea typeface="Calibri"/>
                  <a:cs typeface="Times New Roman"/>
                </a:endParaRPr>
              </a:p>
            </p:txBody>
          </p:sp>
          <p:grpSp>
            <p:nvGrpSpPr>
              <p:cNvPr id="6" name="Groupe 5"/>
              <p:cNvGrpSpPr/>
              <p:nvPr/>
            </p:nvGrpSpPr>
            <p:grpSpPr>
              <a:xfrm>
                <a:off x="0" y="-1"/>
                <a:ext cx="6209030" cy="5253990"/>
                <a:chOff x="0" y="-1"/>
                <a:chExt cx="6209030" cy="5254527"/>
              </a:xfrm>
            </p:grpSpPr>
            <p:grpSp>
              <p:nvGrpSpPr>
                <p:cNvPr id="7" name="Groupe 6"/>
                <p:cNvGrpSpPr/>
                <p:nvPr/>
              </p:nvGrpSpPr>
              <p:grpSpPr>
                <a:xfrm>
                  <a:off x="0" y="8792"/>
                  <a:ext cx="6209030" cy="5245734"/>
                  <a:chOff x="0" y="152400"/>
                  <a:chExt cx="6209079" cy="5246273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0" y="152400"/>
                    <a:ext cx="6209079" cy="5246273"/>
                    <a:chOff x="0" y="152400"/>
                    <a:chExt cx="6209079" cy="5246273"/>
                  </a:xfrm>
                </p:grpSpPr>
                <p:grpSp>
                  <p:nvGrpSpPr>
                    <p:cNvPr id="15" name="Groupe 14"/>
                    <p:cNvGrpSpPr/>
                    <p:nvPr/>
                  </p:nvGrpSpPr>
                  <p:grpSpPr>
                    <a:xfrm>
                      <a:off x="0" y="3657600"/>
                      <a:ext cx="6209079" cy="1741073"/>
                      <a:chOff x="0" y="0"/>
                      <a:chExt cx="6209079" cy="1741073"/>
                    </a:xfrm>
                  </p:grpSpPr>
                  <p:sp>
                    <p:nvSpPr>
                      <p:cNvPr id="104" name="Rectangle 103"/>
                      <p:cNvSpPr/>
                      <p:nvPr/>
                    </p:nvSpPr>
                    <p:spPr>
                      <a:xfrm>
                        <a:off x="35170" y="0"/>
                        <a:ext cx="6173909" cy="1739949"/>
                      </a:xfrm>
                      <a:prstGeom prst="rect">
                        <a:avLst/>
                      </a:prstGeom>
                      <a:solidFill>
                        <a:srgbClr val="FFF7F7"/>
                      </a:solidFill>
                      <a:ln>
                        <a:solidFill>
                          <a:srgbClr val="EC203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105" name="Groupe 104"/>
                      <p:cNvGrpSpPr/>
                      <p:nvPr/>
                    </p:nvGrpSpPr>
                    <p:grpSpPr>
                      <a:xfrm>
                        <a:off x="0" y="0"/>
                        <a:ext cx="6207370" cy="1741073"/>
                        <a:chOff x="0" y="0"/>
                        <a:chExt cx="6207370" cy="1741073"/>
                      </a:xfrm>
                    </p:grpSpPr>
                    <p:grpSp>
                      <p:nvGrpSpPr>
                        <p:cNvPr id="106" name="Groupe 105"/>
                        <p:cNvGrpSpPr/>
                        <p:nvPr/>
                      </p:nvGrpSpPr>
                      <p:grpSpPr>
                        <a:xfrm>
                          <a:off x="0" y="360485"/>
                          <a:ext cx="6207370" cy="1380588"/>
                          <a:chOff x="0" y="0"/>
                          <a:chExt cx="6207370" cy="1380588"/>
                        </a:xfrm>
                      </p:grpSpPr>
                      <p:grpSp>
                        <p:nvGrpSpPr>
                          <p:cNvPr id="110" name="Groupe 109"/>
                          <p:cNvGrpSpPr/>
                          <p:nvPr/>
                        </p:nvGrpSpPr>
                        <p:grpSpPr>
                          <a:xfrm>
                            <a:off x="1099039" y="79131"/>
                            <a:ext cx="1872000" cy="79131"/>
                            <a:chOff x="0" y="0"/>
                            <a:chExt cx="323687" cy="79131"/>
                          </a:xfrm>
                        </p:grpSpPr>
                        <p:cxnSp>
                          <p:nvCxnSpPr>
                            <p:cNvPr id="212" name="Connecteur droit avec flèche 211"/>
                            <p:cNvCxnSpPr/>
                            <p:nvPr/>
                          </p:nvCxnSpPr>
                          <p:spPr>
                            <a:xfrm flipV="1">
                              <a:off x="0" y="0"/>
                              <a:ext cx="323687" cy="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FFC00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3" name="Connecteur droit avec flèche 212"/>
                            <p:cNvCxnSpPr/>
                            <p:nvPr/>
                          </p:nvCxnSpPr>
                          <p:spPr>
                            <a:xfrm flipH="1" flipV="1">
                              <a:off x="0" y="79131"/>
                              <a:ext cx="323687" cy="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FFC00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" name="Groupe 110"/>
                          <p:cNvGrpSpPr/>
                          <p:nvPr/>
                        </p:nvGrpSpPr>
                        <p:grpSpPr>
                          <a:xfrm>
                            <a:off x="474785" y="35170"/>
                            <a:ext cx="1037004" cy="430810"/>
                            <a:chOff x="0" y="0"/>
                            <a:chExt cx="1037004" cy="430810"/>
                          </a:xfrm>
                        </p:grpSpPr>
                        <p:sp>
                          <p:nvSpPr>
                            <p:cNvPr id="209" name="Rectangle 208"/>
                            <p:cNvSpPr/>
                            <p:nvPr/>
                          </p:nvSpPr>
                          <p:spPr>
                            <a:xfrm>
                              <a:off x="439615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10" name="Connecteur droit avec flèche 209"/>
                            <p:cNvCxnSpPr/>
                            <p:nvPr/>
                          </p:nvCxnSpPr>
                          <p:spPr>
                            <a:xfrm flipV="1">
                              <a:off x="0" y="175846"/>
                              <a:ext cx="509710" cy="254964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1" name="Connecteur droit avec flèche 210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2" name="Groupe 111"/>
                          <p:cNvGrpSpPr/>
                          <p:nvPr/>
                        </p:nvGrpSpPr>
                        <p:grpSpPr>
                          <a:xfrm>
                            <a:off x="2540977" y="35170"/>
                            <a:ext cx="1037004" cy="430810"/>
                            <a:chOff x="0" y="0"/>
                            <a:chExt cx="1037004" cy="430810"/>
                          </a:xfrm>
                        </p:grpSpPr>
                        <p:sp>
                          <p:nvSpPr>
                            <p:cNvPr id="206" name="Rectangle 205"/>
                            <p:cNvSpPr/>
                            <p:nvPr/>
                          </p:nvSpPr>
                          <p:spPr>
                            <a:xfrm>
                              <a:off x="439615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07" name="Connecteur droit avec flèche 206"/>
                            <p:cNvCxnSpPr/>
                            <p:nvPr/>
                          </p:nvCxnSpPr>
                          <p:spPr>
                            <a:xfrm flipV="1">
                              <a:off x="0" y="175846"/>
                              <a:ext cx="509710" cy="254964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8" name="Connecteur droit avec flèche 207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3" name="Groupe 112"/>
                          <p:cNvGrpSpPr/>
                          <p:nvPr/>
                        </p:nvGrpSpPr>
                        <p:grpSpPr>
                          <a:xfrm>
                            <a:off x="5117122" y="0"/>
                            <a:ext cx="605788" cy="429260"/>
                            <a:chOff x="430823" y="0"/>
                            <a:chExt cx="606181" cy="429846"/>
                          </a:xfrm>
                        </p:grpSpPr>
                        <p:sp>
                          <p:nvSpPr>
                            <p:cNvPr id="204" name="Rectangle 203"/>
                            <p:cNvSpPr/>
                            <p:nvPr/>
                          </p:nvSpPr>
                          <p:spPr>
                            <a:xfrm>
                              <a:off x="430823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05" name="Connecteur droit avec flèche 204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14" name="Connecteur droit avec flèche 113"/>
                          <p:cNvCxnSpPr/>
                          <p:nvPr/>
                        </p:nvCxnSpPr>
                        <p:spPr>
                          <a:xfrm flipV="1">
                            <a:off x="3174023" y="70339"/>
                            <a:ext cx="1943735" cy="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C000"/>
                            </a:solidFill>
                            <a:prstDash val="sysDot"/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Connecteur droit avec flèche 114"/>
                          <p:cNvCxnSpPr/>
                          <p:nvPr/>
                        </p:nvCxnSpPr>
                        <p:spPr>
                          <a:xfrm flipH="1" flipV="1">
                            <a:off x="3165231" y="158262"/>
                            <a:ext cx="1943735" cy="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C000"/>
                            </a:solidFill>
                            <a:prstDash val="sysDot"/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16" name="Groupe 115"/>
                          <p:cNvGrpSpPr/>
                          <p:nvPr/>
                        </p:nvGrpSpPr>
                        <p:grpSpPr>
                          <a:xfrm>
                            <a:off x="0" y="439616"/>
                            <a:ext cx="6207370" cy="940972"/>
                            <a:chOff x="0" y="0"/>
                            <a:chExt cx="6207370" cy="940972"/>
                          </a:xfrm>
                        </p:grpSpPr>
                        <p:grpSp>
                          <p:nvGrpSpPr>
                            <p:cNvPr id="117" name="Groupe 116"/>
                            <p:cNvGrpSpPr/>
                            <p:nvPr/>
                          </p:nvGrpSpPr>
                          <p:grpSpPr>
                            <a:xfrm>
                              <a:off x="105508" y="0"/>
                              <a:ext cx="5961381" cy="609893"/>
                              <a:chOff x="0" y="0"/>
                              <a:chExt cx="5961381" cy="609893"/>
                            </a:xfrm>
                          </p:grpSpPr>
                          <p:grpSp>
                            <p:nvGrpSpPr>
                              <p:cNvPr id="134" name="Groupe 133"/>
                              <p:cNvGrpSpPr/>
                              <p:nvPr/>
                            </p:nvGrpSpPr>
                            <p:grpSpPr>
                              <a:xfrm>
                                <a:off x="465992" y="79130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202" name="Connecteur droit avec flèche 201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3" name="Connecteur droit avec flèche 202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35" name="Groupe 134"/>
                              <p:cNvGrpSpPr/>
                              <p:nvPr/>
                            </p:nvGrpSpPr>
                            <p:grpSpPr>
                              <a:xfrm>
                                <a:off x="1512277" y="70338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200" name="Connecteur droit avec flèche 199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1" name="Connecteur droit avec flèche 200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36" name="Groupe 135"/>
                              <p:cNvGrpSpPr/>
                              <p:nvPr/>
                            </p:nvGrpSpPr>
                            <p:grpSpPr>
                              <a:xfrm>
                                <a:off x="2549769" y="79130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198" name="Connecteur droit avec flèche 197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99" name="Connecteur droit avec flèche 198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37" name="Groupe 136"/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5961381" cy="609893"/>
                                <a:chOff x="0" y="0"/>
                                <a:chExt cx="5961381" cy="609893"/>
                              </a:xfrm>
                            </p:grpSpPr>
                            <p:grpSp>
                              <p:nvGrpSpPr>
                                <p:cNvPr id="138" name="Groupe 137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5961381" cy="609893"/>
                                  <a:chOff x="0" y="0"/>
                                  <a:chExt cx="5961381" cy="609893"/>
                                </a:xfrm>
                              </p:grpSpPr>
                              <p:grpSp>
                                <p:nvGrpSpPr>
                                  <p:cNvPr id="141" name="Groupe 140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35169"/>
                                    <a:ext cx="703581" cy="574724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90" name="Groupe 189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94" name="Rectangle 193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95" name="Rectangle 19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96" name="Connecteur droit avec flèche 195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97" name="Connecteur droit avec flèche 196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91" name="Rectangle 19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92" name="Connecteur droit avec flèche 191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93" name="Connecteur droit avec flèche 192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2" name="Groupe 141"/>
                                  <p:cNvGrpSpPr/>
                                  <p:nvPr/>
                                </p:nvGrpSpPr>
                                <p:grpSpPr>
                                  <a:xfrm>
                                    <a:off x="1037492" y="26377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82" name="Groupe 181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86" name="Rectangle 185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87" name="Rectangle 186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88" name="Connecteur droit avec flèche 187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89" name="Connecteur droit avec flèche 188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83" name="Rectangle 18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84" name="Connecteur droit avec flèche 183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85" name="Connecteur droit avec flèche 184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3" name="Groupe 142"/>
                                  <p:cNvGrpSpPr/>
                                  <p:nvPr/>
                                </p:nvGrpSpPr>
                                <p:grpSpPr>
                                  <a:xfrm>
                                    <a:off x="2074984" y="35169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74" name="Groupe 173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78" name="Rectangle 177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79" name="Rectangle 178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80" name="Connecteur droit avec flèche 179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81" name="Connecteur droit avec flèche 180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75" name="Rectangle 17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76" name="Connecteur droit avec flèche 175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77" name="Connecteur droit avec flèche 176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4" name="Groupe 143"/>
                                  <p:cNvGrpSpPr/>
                                  <p:nvPr/>
                                </p:nvGrpSpPr>
                                <p:grpSpPr>
                                  <a:xfrm>
                                    <a:off x="3103684" y="35169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66" name="Groupe 165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70" name="Rectangle 169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6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71" name="Rectangle 170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72" name="Connecteur droit avec flèche 171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73" name="Connecteur droit avec flèche 172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67" name="Rectangle 16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68" name="Connecteur droit avec flèche 167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9" name="Connecteur droit avec flèche 168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5" name="Groupe 144"/>
                                  <p:cNvGrpSpPr/>
                                  <p:nvPr/>
                                </p:nvGrpSpPr>
                                <p:grpSpPr>
                                  <a:xfrm>
                                    <a:off x="5257800" y="0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58" name="Groupe 157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62" name="Rectangle 161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63" name="Rectangle 16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64" name="Connecteur droit avec flèche 163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65" name="Connecteur droit avec flèche 164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59" name="Rectangle 15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60" name="Connecteur droit avec flèche 159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1" name="Connecteur droit avec flèche 160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6" name="Groupe 145"/>
                                  <p:cNvGrpSpPr/>
                                  <p:nvPr/>
                                </p:nvGrpSpPr>
                                <p:grpSpPr>
                                  <a:xfrm>
                                    <a:off x="712176" y="474784"/>
                                    <a:ext cx="323687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56" name="Connecteur droit avec flèche 155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57" name="Connecteur droit avec flèche 156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7" name="Groupe 146"/>
                                  <p:cNvGrpSpPr/>
                                  <p:nvPr/>
                                </p:nvGrpSpPr>
                                <p:grpSpPr>
                                  <a:xfrm>
                                    <a:off x="1749669" y="466159"/>
                                    <a:ext cx="323215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54" name="Connecteur droit avec flèche 153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55" name="Connecteur droit avec flèche 154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8" name="Groupe 147"/>
                                  <p:cNvGrpSpPr/>
                                  <p:nvPr/>
                                </p:nvGrpSpPr>
                                <p:grpSpPr>
                                  <a:xfrm>
                                    <a:off x="2778369" y="474784"/>
                                    <a:ext cx="323687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52" name="Connecteur droit avec flèche 151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53" name="Connecteur droit avec flèche 152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49" name="Groupe 148"/>
                                  <p:cNvGrpSpPr/>
                                  <p:nvPr/>
                                </p:nvGrpSpPr>
                                <p:grpSpPr>
                                  <a:xfrm>
                                    <a:off x="3815861" y="474784"/>
                                    <a:ext cx="1440000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50" name="Connecteur droit avec flèche 149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prstDash val="sysDot"/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51" name="Connecteur droit avec flèche 150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prstDash val="sysDot"/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</p:grpSp>
                            <p:cxnSp>
                              <p:nvCxnSpPr>
                                <p:cNvPr id="139" name="Connecteur droit avec flèche 138"/>
                                <p:cNvCxnSpPr/>
                                <p:nvPr/>
                              </p:nvCxnSpPr>
                              <p:spPr>
                                <a:xfrm flipV="1">
                                  <a:off x="3587261" y="70338"/>
                                  <a:ext cx="1943735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prstDash val="sysDot"/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40" name="Connecteur droit avec flèche 139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3578469" y="158261"/>
                                  <a:ext cx="1944000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prstDash val="sysDot"/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18" name="Groupe 117"/>
                            <p:cNvGrpSpPr/>
                            <p:nvPr/>
                          </p:nvGrpSpPr>
                          <p:grpSpPr>
                            <a:xfrm>
                              <a:off x="0" y="562707"/>
                              <a:ext cx="6207370" cy="378265"/>
                              <a:chOff x="0" y="0"/>
                              <a:chExt cx="6207370" cy="378265"/>
                            </a:xfrm>
                          </p:grpSpPr>
                          <p:sp>
                            <p:nvSpPr>
                              <p:cNvPr id="119" name="Zone de texte 446"/>
                              <p:cNvSpPr txBox="1"/>
                              <p:nvPr/>
                            </p:nvSpPr>
                            <p:spPr>
                              <a:xfrm>
                                <a:off x="0" y="131885"/>
                                <a:ext cx="6207370" cy="246380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x1  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x2	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   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x3	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x4                x5             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x6  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x7 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x8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	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	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</a:t>
                                </a: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xt-1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</a:t>
                                </a:r>
                                <a:r>
                                  <a:rPr lang="fr-FR" sz="1100" b="1" dirty="0" err="1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xt</a:t>
                                </a:r>
                                <a:endParaRPr lang="fr-FR" sz="1200" dirty="0">
                                  <a:effectLst/>
                                  <a:latin typeface="Times New Roman"/>
                                  <a:ea typeface="Calibri"/>
                                  <a:cs typeface="Times New Roman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20" name="Groupe 119"/>
                              <p:cNvGrpSpPr/>
                              <p:nvPr/>
                            </p:nvGrpSpPr>
                            <p:grpSpPr>
                              <a:xfrm>
                                <a:off x="184639" y="0"/>
                                <a:ext cx="5785679" cy="220834"/>
                                <a:chOff x="0" y="0"/>
                                <a:chExt cx="5785679" cy="220834"/>
                              </a:xfrm>
                            </p:grpSpPr>
                            <p:cxnSp>
                              <p:nvCxnSpPr>
                                <p:cNvPr id="121" name="Connecteur droit avec flèche 120"/>
                                <p:cNvCxnSpPr/>
                                <p:nvPr/>
                              </p:nvCxnSpPr>
                              <p:spPr>
                                <a:xfrm rot="16200000">
                                  <a:off x="5187461" y="97057"/>
                                  <a:ext cx="176530" cy="0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5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22" name="Connecteur droit avec flèche 121"/>
                                <p:cNvCxnSpPr/>
                                <p:nvPr/>
                              </p:nvCxnSpPr>
                              <p:spPr>
                                <a:xfrm rot="16200000">
                                  <a:off x="5697414" y="88265"/>
                                  <a:ext cx="176530" cy="0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5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grpSp>
                              <p:nvGrpSpPr>
                                <p:cNvPr id="123" name="Groupe 122"/>
                                <p:cNvGrpSpPr/>
                                <p:nvPr/>
                              </p:nvGrpSpPr>
                              <p:grpSpPr>
                                <a:xfrm>
                                  <a:off x="0" y="26718"/>
                                  <a:ext cx="3657599" cy="194116"/>
                                  <a:chOff x="0" y="0"/>
                                  <a:chExt cx="3657599" cy="194116"/>
                                </a:xfrm>
                              </p:grpSpPr>
                              <p:grpSp>
                                <p:nvGrpSpPr>
                                  <p:cNvPr id="124" name="Groupe 123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0"/>
                                    <a:ext cx="1556238" cy="185323"/>
                                    <a:chOff x="0" y="0"/>
                                    <a:chExt cx="1556238" cy="185323"/>
                                  </a:xfrm>
                                </p:grpSpPr>
                                <p:cxnSp>
                                  <p:nvCxnSpPr>
                                    <p:cNvPr id="130" name="Connecteur droit avec flèche 129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-88265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1" name="Connecteur droit avec flèche 130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430481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2" name="Connecteur droit avec flèche 131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958019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3" name="Connecteur droit avec flèche 132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1467973" y="88265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25" name="Groupe 12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01361" y="8793"/>
                                    <a:ext cx="1556238" cy="185323"/>
                                    <a:chOff x="0" y="0"/>
                                    <a:chExt cx="1556238" cy="185323"/>
                                  </a:xfrm>
                                </p:grpSpPr>
                                <p:cxnSp>
                                  <p:nvCxnSpPr>
                                    <p:cNvPr id="126" name="Connecteur droit avec flèche 125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-88265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27" name="Connecteur droit avec flèche 126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430481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28" name="Connecteur droit avec flèche 127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958019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29" name="Connecteur droit avec flèche 128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1467973" y="88265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</p:grpSp>
                          </p:grpSp>
                        </p:grpSp>
                      </p:grpSp>
                    </p:grpSp>
                    <p:cxnSp>
                      <p:nvCxnSpPr>
                        <p:cNvPr id="107" name="Connecteur droit avec flèche 106"/>
                        <p:cNvCxnSpPr/>
                        <p:nvPr/>
                      </p:nvCxnSpPr>
                      <p:spPr>
                        <a:xfrm rot="16200000">
                          <a:off x="905608" y="298939"/>
                          <a:ext cx="175895" cy="0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00B050"/>
                          </a:solidFill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Connecteur droit avec flèche 107"/>
                        <p:cNvCxnSpPr/>
                        <p:nvPr/>
                      </p:nvCxnSpPr>
                      <p:spPr>
                        <a:xfrm rot="16200000">
                          <a:off x="2971800" y="307731"/>
                          <a:ext cx="175895" cy="0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00B050"/>
                          </a:solidFill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09" name="Zone de texte 470"/>
                        <p:cNvSpPr txBox="1"/>
                        <p:nvPr/>
                      </p:nvSpPr>
                      <p:spPr>
                        <a:xfrm>
                          <a:off x="800100" y="0"/>
                          <a:ext cx="4607170" cy="24574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 b="1" dirty="0">
                              <a:latin typeface="Times New Roman"/>
                              <a:ea typeface="Calibri"/>
                              <a:cs typeface="Times New Roman"/>
                            </a:rPr>
                            <a:t> </a:t>
                          </a:r>
                          <a:r>
                            <a:rPr lang="fr-FR" sz="1100" b="1" dirty="0" smtClean="0">
                              <a:latin typeface="Times New Roman"/>
                              <a:ea typeface="Calibri"/>
                              <a:cs typeface="Times New Roman"/>
                            </a:rPr>
                            <a:t>  h1</a:t>
                          </a:r>
                          <a:r>
                            <a:rPr lang="fr-FR" sz="1100" b="1" dirty="0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 		                          h2 </a:t>
                          </a:r>
                          <a:r>
                            <a:rPr lang="fr-FR" sz="1100" b="1" dirty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		    </a:t>
                          </a:r>
                          <a:r>
                            <a:rPr lang="fr-FR" sz="1100" b="1" dirty="0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                   </a:t>
                          </a:r>
                          <a:r>
                            <a:rPr lang="fr-FR" sz="1100" b="1" dirty="0" err="1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hU</a:t>
                          </a:r>
                          <a:endParaRPr lang="fr-FR" sz="120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6" name="Groupe 15"/>
                    <p:cNvGrpSpPr/>
                    <p:nvPr/>
                  </p:nvGrpSpPr>
                  <p:grpSpPr>
                    <a:xfrm>
                      <a:off x="15636" y="152400"/>
                      <a:ext cx="5013604" cy="3622803"/>
                      <a:chOff x="-10741" y="152400"/>
                      <a:chExt cx="5013604" cy="3622803"/>
                    </a:xfrm>
                  </p:grpSpPr>
                  <p:grpSp>
                    <p:nvGrpSpPr>
                      <p:cNvPr id="17" name="Groupe 16"/>
                      <p:cNvGrpSpPr/>
                      <p:nvPr/>
                    </p:nvGrpSpPr>
                    <p:grpSpPr>
                      <a:xfrm>
                        <a:off x="-10741" y="152400"/>
                        <a:ext cx="4068391" cy="3197468"/>
                        <a:chOff x="-10741" y="152400"/>
                        <a:chExt cx="4068391" cy="3197468"/>
                      </a:xfrm>
                    </p:grpSpPr>
                    <p:grpSp>
                      <p:nvGrpSpPr>
                        <p:cNvPr id="21" name="Groupe 20"/>
                        <p:cNvGrpSpPr/>
                        <p:nvPr/>
                      </p:nvGrpSpPr>
                      <p:grpSpPr>
                        <a:xfrm>
                          <a:off x="-10741" y="152400"/>
                          <a:ext cx="4068391" cy="2892425"/>
                          <a:chOff x="-10741" y="152400"/>
                          <a:chExt cx="4068391" cy="2892425"/>
                        </a:xfrm>
                      </p:grpSpPr>
                      <p:grpSp>
                        <p:nvGrpSpPr>
                          <p:cNvPr id="26" name="Groupe 25"/>
                          <p:cNvGrpSpPr/>
                          <p:nvPr/>
                        </p:nvGrpSpPr>
                        <p:grpSpPr>
                          <a:xfrm>
                            <a:off x="-10741" y="152400"/>
                            <a:ext cx="4068391" cy="2892425"/>
                            <a:chOff x="-10741" y="0"/>
                            <a:chExt cx="4068391" cy="2892425"/>
                          </a:xfrm>
                        </p:grpSpPr>
                        <p:sp>
                          <p:nvSpPr>
                            <p:cNvPr id="29" name="Rectangle 28"/>
                            <p:cNvSpPr/>
                            <p:nvPr/>
                          </p:nvSpPr>
                          <p:spPr>
                            <a:xfrm>
                              <a:off x="28575" y="1857375"/>
                              <a:ext cx="3990975" cy="1035050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30" name="Rectangle 29"/>
                            <p:cNvSpPr/>
                            <p:nvPr/>
                          </p:nvSpPr>
                          <p:spPr>
                            <a:xfrm>
                              <a:off x="28575" y="1181100"/>
                              <a:ext cx="3990975" cy="81915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31" name="Connecteur en angle 30"/>
                            <p:cNvCxnSpPr/>
                            <p:nvPr/>
                          </p:nvCxnSpPr>
                          <p:spPr>
                            <a:xfrm>
                              <a:off x="1000125" y="1390650"/>
                              <a:ext cx="606425" cy="900000"/>
                            </a:xfrm>
                            <a:prstGeom prst="bentConnector3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32" name="Groupe 31"/>
                            <p:cNvGrpSpPr/>
                            <p:nvPr/>
                          </p:nvGrpSpPr>
                          <p:grpSpPr>
                            <a:xfrm>
                              <a:off x="-10741" y="0"/>
                              <a:ext cx="4068391" cy="2818130"/>
                              <a:chOff x="-10741" y="0"/>
                              <a:chExt cx="4068391" cy="2818130"/>
                            </a:xfrm>
                          </p:grpSpPr>
                          <p:grpSp>
                            <p:nvGrpSpPr>
                              <p:cNvPr id="33" name="Groupe 32"/>
                              <p:cNvGrpSpPr/>
                              <p:nvPr/>
                            </p:nvGrpSpPr>
                            <p:grpSpPr>
                              <a:xfrm>
                                <a:off x="-10741" y="0"/>
                                <a:ext cx="4068391" cy="2818130"/>
                                <a:chOff x="-10741" y="0"/>
                                <a:chExt cx="4068391" cy="2818130"/>
                              </a:xfrm>
                            </p:grpSpPr>
                            <p:sp>
                              <p:nvSpPr>
                                <p:cNvPr id="35" name="Rectangle 34"/>
                                <p:cNvSpPr/>
                                <p:nvPr/>
                              </p:nvSpPr>
                              <p:spPr>
                                <a:xfrm>
                                  <a:off x="28575" y="0"/>
                                  <a:ext cx="3990975" cy="695325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grpSp>
                              <p:nvGrpSpPr>
                                <p:cNvPr id="36" name="Groupe 35"/>
                                <p:cNvGrpSpPr/>
                                <p:nvPr/>
                              </p:nvGrpSpPr>
                              <p:grpSpPr>
                                <a:xfrm>
                                  <a:off x="-10741" y="28575"/>
                                  <a:ext cx="4068391" cy="2789555"/>
                                  <a:chOff x="-10741" y="0"/>
                                  <a:chExt cx="4068391" cy="2789555"/>
                                </a:xfrm>
                              </p:grpSpPr>
                              <p:sp>
                                <p:nvSpPr>
                                  <p:cNvPr id="37" name="Rectangle 36"/>
                                  <p:cNvSpPr/>
                                  <p:nvPr/>
                                </p:nvSpPr>
                                <p:spPr>
                                  <a:xfrm>
                                    <a:off x="28575" y="600075"/>
                                    <a:ext cx="3990975" cy="6096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4">
                                      <a:lumMod val="20000"/>
                                      <a:lumOff val="80000"/>
                                    </a:schemeClr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fr-FR"/>
                                  </a:p>
                                </p:txBody>
                              </p:sp>
                              <p:grpSp>
                                <p:nvGrpSpPr>
                                  <p:cNvPr id="38" name="Groupe 37"/>
                                  <p:cNvGrpSpPr/>
                                  <p:nvPr/>
                                </p:nvGrpSpPr>
                                <p:grpSpPr>
                                  <a:xfrm>
                                    <a:off x="-10741" y="0"/>
                                    <a:ext cx="4068391" cy="2789555"/>
                                    <a:chOff x="-10741" y="0"/>
                                    <a:chExt cx="4068391" cy="2789555"/>
                                  </a:xfrm>
                                </p:grpSpPr>
                                <p:sp>
                                  <p:nvSpPr>
                                    <p:cNvPr id="40" name="Zone de texte 307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66675" y="0"/>
                                      <a:ext cx="3990975" cy="24638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6350">
                                      <a:noFill/>
                                    </a:ln>
                                    <a:effectLst/>
                                  </p:spPr>
                                  <p:style>
                                    <a:lnRef idx="0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y2              </a:t>
                                      </a:r>
                                      <a:r>
                                        <a:rPr lang="fr-FR" sz="1100" b="1" dirty="0" smtClean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        </a:t>
                                      </a: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y3            </a:t>
                                      </a:r>
                                      <a:r>
                                        <a:rPr lang="fr-FR" sz="1100" b="1" dirty="0" smtClean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           </a:t>
                                      </a: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y4                                                   </a:t>
                                      </a:r>
                                      <a:r>
                                        <a:rPr lang="fr-FR" sz="1100" b="1" dirty="0" smtClean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             &lt;</a:t>
                                      </a: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EOS&gt;</a:t>
                                      </a:r>
                                      <a:endParaRPr lang="fr-FR" sz="1200" dirty="0">
                                        <a:effectLst/>
                                        <a:latin typeface="Times New Roman"/>
                                        <a:ea typeface="Calibri"/>
                                        <a:cs typeface="Times New Roman"/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41" name="Groupe 40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-10741" y="200025"/>
                                      <a:ext cx="3990975" cy="2589530"/>
                                      <a:chOff x="-10741" y="0"/>
                                      <a:chExt cx="3990975" cy="2589530"/>
                                    </a:xfrm>
                                  </p:grpSpPr>
                                  <p:sp>
                                    <p:nvSpPr>
                                      <p:cNvPr id="42" name="Zone de texte 309"/>
                                      <p:cNvSpPr txBox="1"/>
                                      <p:nvPr/>
                                    </p:nvSpPr>
                                    <p:spPr>
                                      <a:xfrm>
                                        <a:off x="329930" y="1381125"/>
                                        <a:ext cx="3527425" cy="246380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6350">
                                        <a:noFill/>
                                      </a:ln>
                                      <a:effectLst/>
                                    </p:spPr>
                                    <p:style>
                                      <a:lnRef idx="0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pPr>
                                          <a:lnSpc>
                                            <a:spcPct val="107000"/>
                                          </a:lnSpc>
                                          <a:spcAft>
                                            <a:spcPts val="800"/>
                                          </a:spcAft>
                                        </a:pPr>
                                        <a:r>
                                          <a:rPr lang="fr-FR" sz="1100" b="1" dirty="0" smtClean="0"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h                       </a:t>
                                        </a:r>
                                        <a:r>
                                          <a:rPr lang="fr-FR" sz="1100" b="1" dirty="0" smtClean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 </a:t>
                                        </a:r>
                                        <a:r>
                                          <a:rPr lang="fr-FR" sz="1100" b="1" dirty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h            			</a:t>
                                        </a:r>
                                        <a:r>
                                          <a:rPr lang="fr-FR" sz="1100" b="1" dirty="0" smtClean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            </a:t>
                                        </a:r>
                                        <a:r>
                                          <a:rPr lang="fr-FR" sz="1100" b="1" dirty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h			                                                   &lt;EOS&gt;</a:t>
                                        </a:r>
                                        <a:endParaRPr lang="fr-FR" sz="1200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endParaRPr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43" name="Groupe 42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-10741" y="0"/>
                                        <a:ext cx="3990975" cy="2589530"/>
                                        <a:chOff x="-10741" y="0"/>
                                        <a:chExt cx="3990975" cy="2589530"/>
                                      </a:xfrm>
                                    </p:grpSpPr>
                                    <p:sp>
                                      <p:nvSpPr>
                                        <p:cNvPr id="44" name="Zone de texte 308"/>
                                        <p:cNvSpPr txBox="1"/>
                                        <p:nvPr/>
                                      </p:nvSpPr>
                                      <p:spPr>
                                        <a:xfrm>
                                          <a:off x="-10741" y="2343150"/>
                                          <a:ext cx="3990975" cy="246380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6350">
                                          <a:noFill/>
                                        </a:ln>
                                        <a:effectLst/>
                                      </p:spPr>
                                      <p:style>
                                        <a:lnRef idx="0">
                                          <a:schemeClr val="accent1"/>
                                        </a:lnRef>
                                        <a:fillRef idx="0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pPr>
                                            <a:lnSpc>
                                              <a:spcPct val="107000"/>
                                            </a:lnSpc>
                                            <a:spcAft>
                                              <a:spcPts val="800"/>
                                            </a:spcAft>
                                          </a:pPr>
                                          <a:r>
                                            <a:rPr lang="fr-FR" sz="1100" b="1" dirty="0">
                                              <a:effectLst/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rPr>
                                            <a:t> &lt;SOS&gt;           </a:t>
                                          </a:r>
                                          <a:r>
                                            <a:rPr lang="fr-FR" sz="1100" b="1" dirty="0" smtClean="0">
                                              <a:effectLst/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rPr>
                                            <a:t>	      y2   	       y3                                                                     ys-1</a:t>
                                          </a:r>
                                          <a:endParaRPr lang="fr-FR" sz="1200" dirty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endParaRPr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45" name="Groupe 4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161925" y="0"/>
                                          <a:ext cx="3740150" cy="2414905"/>
                                          <a:chOff x="0" y="0"/>
                                          <a:chExt cx="3740150" cy="2414905"/>
                                        </a:xfrm>
                                      </p:grpSpPr>
                                      <p:grpSp>
                                        <p:nvGrpSpPr>
                                          <p:cNvPr id="46" name="Groupe 45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0" y="0"/>
                                            <a:ext cx="3740150" cy="2414905"/>
                                            <a:chOff x="0" y="0"/>
                                            <a:chExt cx="3740150" cy="2414905"/>
                                          </a:xfrm>
                                        </p:grpSpPr>
                                        <p:cxnSp>
                                          <p:nvCxnSpPr>
                                            <p:cNvPr id="48" name="Connecteur droit avec flèche 47"/>
                                            <p:cNvCxnSpPr/>
                                            <p:nvPr/>
                                          </p:nvCxnSpPr>
                                          <p:spPr>
                                            <a:xfrm rot="16200000">
                                              <a:off x="904875" y="1390650"/>
                                              <a:ext cx="1295400" cy="0"/>
                                            </a:xfrm>
                                            <a:prstGeom prst="straightConnector1">
                                              <a:avLst/>
                                            </a:prstGeom>
                                            <a:ln w="28575">
                                              <a:solidFill>
                                                <a:srgbClr val="FFC000"/>
                                              </a:solidFill>
                                              <a:prstDash val="sysDot"/>
                                              <a:headEnd type="none" w="med" len="med"/>
                                              <a:tailEnd type="triangle" w="med" len="med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grpSp>
                                          <p:nvGrpSpPr>
                                            <p:cNvPr id="49" name="Groupe 48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0" y="0"/>
                                              <a:ext cx="3740150" cy="2414905"/>
                                              <a:chOff x="0" y="0"/>
                                              <a:chExt cx="3740150" cy="2415254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50" name="Groupe 49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0" y="0"/>
                                                <a:ext cx="3740150" cy="2239645"/>
                                                <a:chOff x="0" y="0"/>
                                                <a:chExt cx="3740150" cy="2239645"/>
                                              </a:xfrm>
                                            </p:grpSpPr>
                                            <p:cxnSp>
                                              <p:nvCxnSpPr>
                                                <p:cNvPr id="56" name="Connecteur droit avec flèche 55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1466850" y="457200"/>
                                                  <a:ext cx="176879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  <p:grpSp>
                                              <p:nvGrpSpPr>
                                                <p:cNvPr id="57" name="Groupe 56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0" y="0"/>
                                                  <a:ext cx="3740150" cy="2239645"/>
                                                  <a:chOff x="0" y="0"/>
                                                  <a:chExt cx="3740150" cy="223964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58" name="Groupe 57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0" y="2540"/>
                                                    <a:ext cx="3740150" cy="2237105"/>
                                                    <a:chOff x="0" y="0"/>
                                                    <a:chExt cx="3740150" cy="2237105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60" name="Groupe 59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0" y="190500"/>
                                                      <a:ext cx="3740150" cy="2046605"/>
                                                      <a:chOff x="0" y="0"/>
                                                      <a:chExt cx="3740150" cy="2046605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69" name="Groupe 68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114300" y="552450"/>
                                                        <a:ext cx="3514725" cy="549275"/>
                                                        <a:chOff x="0" y="0"/>
                                                        <a:chExt cx="3514725" cy="549275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01" name="Connecteur droit avec flèche 100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454025" y="279400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cxnSp>
                                                      <p:nvCxnSpPr>
                                                        <p:cNvPr id="102" name="Connecteur droit avec flèche 101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3244850" y="26987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cxnSp>
                                                      <p:nvCxnSpPr>
                                                        <p:cNvPr id="103" name="Connecteur droit avec flèche 102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-269875" y="26987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  <p:grpSp>
                                                    <p:nvGrpSpPr>
                                                      <p:cNvPr id="70" name="Groupe 69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28575" y="1866900"/>
                                                        <a:ext cx="3703962" cy="179705"/>
                                                        <a:chOff x="0" y="0"/>
                                                        <a:chExt cx="3704250" cy="18000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94" name="Rectangle 93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95" name="Connecteur droit avec flèche 94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180975" y="85725"/>
                                                          <a:ext cx="54000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sp>
                                                      <p:nvSpPr>
                                                        <p:cNvPr id="96" name="Rectangle 95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1438275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97" name="Connecteur droit avec flèche 96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895350" y="8572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sp>
                                                      <p:nvSpPr>
                                                        <p:cNvPr id="98" name="Rectangle 97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72390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sp>
                                                      <p:nvSpPr>
                                                        <p:cNvPr id="99" name="Rectangle 98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352425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100" name="Connecteur droit avec flèche 99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1619250" y="85725"/>
                                                          <a:ext cx="190800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prstDash val="sysDot"/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  <p:grpSp>
                                                    <p:nvGrpSpPr>
                                                      <p:cNvPr id="71" name="Groupe 70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0" y="1095375"/>
                                                        <a:ext cx="3740150" cy="755650"/>
                                                        <a:chOff x="0" y="0"/>
                                                        <a:chExt cx="3740150" cy="75565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85" name="Groupe 84"/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0" y="0"/>
                                                          <a:ext cx="215900" cy="755650"/>
                                                          <a:chOff x="0" y="0"/>
                                                          <a:chExt cx="215900" cy="755650"/>
                                                        </a:xfrm>
                                                      </p:grpSpPr>
                                                      <p:sp>
                                                        <p:nvSpPr>
                                                          <p:cNvPr id="92" name="Ellipse 91"/>
                                                          <p:cNvSpPr/>
                                                          <p:nvPr/>
                                                        </p:nvSpPr>
                                                        <p:spPr>
                                                          <a:xfrm>
                                                            <a:off x="0" y="0"/>
                                                            <a:ext cx="215900" cy="215900"/>
                                                          </a:xfrm>
                                                          <a:prstGeom prst="ellipse">
                                                            <a:avLst/>
                                                          </a:prstGeom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n w="19050">
                                                            <a:solidFill>
                                                              <a:schemeClr val="tx2"/>
                                                            </a:solidFill>
                                                          </a:ln>
                                                        </p:spPr>
                                                        <p:style>
                                                          <a:lnRef idx="0">
                                                            <a:schemeClr val="accent2"/>
                                                          </a:lnRef>
                                                          <a:fillRef idx="3">
                                                            <a:schemeClr val="accent2"/>
                                                          </a:fillRef>
                                                          <a:effectRef idx="3">
                                                            <a:schemeClr val="accent2"/>
                                                          </a:effectRef>
                                                          <a:fontRef idx="minor">
                                                            <a:schemeClr val="lt1"/>
                                                          </a:fontRef>
                                                        </p:style>
                                                        <p:txBody>
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<a:prstTxWarp prst="textNoShape">
                                                              <a:avLst/>
                                                            </a:prstTxWarp>
                                                            <a:noAutofit/>
                                                          </a:bodyPr>
                                                          <a:lstStyle/>
                                                          <a:p>
                                                            <a:endParaRPr lang="fr-FR"/>
                                                          </a:p>
                                                        </p:txBody>
                                                      </p:sp>
                                                      <p:cxnSp>
                                                        <p:nvCxnSpPr>
                                                          <p:cNvPr id="93" name="Connecteur droit avec flèche 92"/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rot="16200000">
                                                            <a:off x="-152400" y="485775"/>
                                                            <a:ext cx="53975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 w="28575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headEnd type="none" w="med" len="med"/>
                                                            <a:tailEnd type="triangle" w="med" len="med"/>
                                                          </a:ln>
                                                        </p:spPr>
                                                        <p:style>
                                                          <a:lnRef idx="1">
                                                            <a:schemeClr val="accent1"/>
                                                          </a:lnRef>
                                                          <a:fillRef idx="0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</p:grpSp>
                                                    <p:grpSp>
                                                      <p:nvGrpSpPr>
                                                        <p:cNvPr id="86" name="Groupe 85"/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723900" y="0"/>
                                                          <a:ext cx="215900" cy="755650"/>
                                                          <a:chOff x="0" y="0"/>
                                                          <a:chExt cx="215900" cy="755650"/>
                                                        </a:xfrm>
                                                      </p:grpSpPr>
                                                      <p:sp>
                                                        <p:nvSpPr>
                                                          <p:cNvPr id="90" name="Ellipse 89"/>
                                                          <p:cNvSpPr/>
                                                          <p:nvPr/>
                                                        </p:nvSpPr>
                                                        <p:spPr>
                                                          <a:xfrm>
                                                            <a:off x="0" y="0"/>
                                                            <a:ext cx="215900" cy="215900"/>
                                                          </a:xfrm>
                                                          <a:prstGeom prst="ellipse">
                                                            <a:avLst/>
                                                          </a:prstGeom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n w="19050">
                                                            <a:solidFill>
                                                              <a:schemeClr val="tx2"/>
                                                            </a:solidFill>
                                                          </a:ln>
                                                        </p:spPr>
                                                        <p:style>
                                                          <a:lnRef idx="0">
                                                            <a:schemeClr val="accent2"/>
                                                          </a:lnRef>
                                                          <a:fillRef idx="3">
                                                            <a:schemeClr val="accent2"/>
                                                          </a:fillRef>
                                                          <a:effectRef idx="3">
                                                            <a:schemeClr val="accent2"/>
                                                          </a:effectRef>
                                                          <a:fontRef idx="minor">
                                                            <a:schemeClr val="lt1"/>
                                                          </a:fontRef>
                                                        </p:style>
                                                        <p:txBody>
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<a:prstTxWarp prst="textNoShape">
                                                              <a:avLst/>
                                                            </a:prstTxWarp>
                                                            <a:noAutofit/>
                                                          </a:bodyPr>
                                                          <a:lstStyle/>
                                                          <a:p>
                                                            <a:endParaRPr lang="fr-FR"/>
                                                          </a:p>
                                                        </p:txBody>
                                                      </p:sp>
                                                      <p:cxnSp>
                                                        <p:nvCxnSpPr>
                                                          <p:cNvPr id="91" name="Connecteur droit avec flèche 90"/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rot="16200000">
                                                            <a:off x="-152400" y="485775"/>
                                                            <a:ext cx="53975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 w="28575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headEnd type="none" w="med" len="med"/>
                                                            <a:tailEnd type="triangle" w="med" len="med"/>
                                                          </a:ln>
                                                        </p:spPr>
                                                        <p:style>
                                                          <a:lnRef idx="1">
                                                            <a:schemeClr val="accent1"/>
                                                          </a:lnRef>
                                                          <a:fillRef idx="0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</p:grpSp>
                                                    <p:grpSp>
                                                      <p:nvGrpSpPr>
                                                        <p:cNvPr id="87" name="Groupe 86"/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3524250" y="0"/>
                                                          <a:ext cx="215900" cy="755650"/>
                                                          <a:chOff x="0" y="0"/>
                                                          <a:chExt cx="215900" cy="755650"/>
                                                        </a:xfrm>
                                                      </p:grpSpPr>
                                                      <p:sp>
                                                        <p:nvSpPr>
                                                          <p:cNvPr id="88" name="Ellipse 87"/>
                                                          <p:cNvSpPr/>
                                                          <p:nvPr/>
                                                        </p:nvSpPr>
                                                        <p:spPr>
                                                          <a:xfrm>
                                                            <a:off x="0" y="0"/>
                                                            <a:ext cx="215900" cy="215900"/>
                                                          </a:xfrm>
                                                          <a:prstGeom prst="ellipse">
                                                            <a:avLst/>
                                                          </a:prstGeom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n w="19050">
                                                            <a:solidFill>
                                                              <a:schemeClr val="tx2"/>
                                                            </a:solidFill>
                                                          </a:ln>
                                                        </p:spPr>
                                                        <p:style>
                                                          <a:lnRef idx="0">
                                                            <a:schemeClr val="accent2"/>
                                                          </a:lnRef>
                                                          <a:fillRef idx="3">
                                                            <a:schemeClr val="accent2"/>
                                                          </a:fillRef>
                                                          <a:effectRef idx="3">
                                                            <a:schemeClr val="accent2"/>
                                                          </a:effectRef>
                                                          <a:fontRef idx="minor">
                                                            <a:schemeClr val="lt1"/>
                                                          </a:fontRef>
                                                        </p:style>
                                                        <p:txBody>
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<a:prstTxWarp prst="textNoShape">
                                                              <a:avLst/>
                                                            </a:prstTxWarp>
                                                            <a:noAutofit/>
                                                          </a:bodyPr>
                                                          <a:lstStyle/>
                                                          <a:p>
                                                            <a:endParaRPr lang="fr-FR"/>
                                                          </a:p>
                                                        </p:txBody>
                                                      </p:sp>
                                                      <p:cxnSp>
                                                        <p:nvCxnSpPr>
                                                          <p:cNvPr id="89" name="Connecteur droit avec flèche 88"/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rot="16200000">
                                                            <a:off x="-152400" y="485775"/>
                                                            <a:ext cx="53975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 w="28575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headEnd type="none" w="med" len="med"/>
                                                            <a:tailEnd type="triangle" w="med" len="med"/>
                                                          </a:ln>
                                                        </p:spPr>
                                                        <p:style>
                                                          <a:lnRef idx="1">
                                                            <a:schemeClr val="accent1"/>
                                                          </a:lnRef>
                                                          <a:fillRef idx="0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</p:grpSp>
                                                  </p:grpSp>
                                                  <p:grpSp>
                                                    <p:nvGrpSpPr>
                                                      <p:cNvPr id="72" name="Groupe 71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28575" y="381000"/>
                                                        <a:ext cx="3703962" cy="179705"/>
                                                        <a:chOff x="0" y="0"/>
                                                        <a:chExt cx="3704250" cy="18000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78" name="Rectangle 77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79" name="Connecteur droit avec flèche 78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180975" y="85725"/>
                                                          <a:ext cx="54000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sp>
                                                      <p:nvSpPr>
                                                        <p:cNvPr id="80" name="Rectangle 79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1438275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81" name="Connecteur droit avec flèche 80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895350" y="8572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p:sp>
                                                      <p:nvSpPr>
                                                        <p:cNvPr id="82" name="Rectangle 81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72390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sp>
                                                      <p:nvSpPr>
                                                        <p:cNvPr id="83" name="Rectangle 82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352425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84" name="Connecteur droit avec flèche 83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>
                                                          <a:off x="1619250" y="85725"/>
                                                          <a:ext cx="190800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prstDash val="sysDot"/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  <p:grpSp>
                                                    <p:nvGrpSpPr>
                                                      <p:cNvPr id="73" name="Groupe 72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28575" y="0"/>
                                                        <a:ext cx="3703962" cy="179705"/>
                                                        <a:chOff x="0" y="0"/>
                                                        <a:chExt cx="3704250" cy="18000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74" name="Rectangle 73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sp>
                                                      <p:nvSpPr>
                                                        <p:cNvPr id="75" name="Rectangle 74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1438275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sp>
                                                      <p:nvSpPr>
                                                        <p:cNvPr id="76" name="Rectangle 75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72390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sp>
                                                      <p:nvSpPr>
                                                        <p:cNvPr id="77" name="Rectangle 76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3524250" y="0"/>
                                                          <a:ext cx="180000" cy="180000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tx2">
                                                            <a:lumMod val="20000"/>
                                                            <a:lumOff val="80000"/>
                                                          </a:schemeClr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</p:grpSp>
                                                </p:grpSp>
                                                <p:grpSp>
                                                  <p:nvGrpSpPr>
                                                    <p:cNvPr id="61" name="Groupe 60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114300" y="381000"/>
                                                      <a:ext cx="3514725" cy="180000"/>
                                                      <a:chOff x="0" y="0"/>
                                                      <a:chExt cx="3514725" cy="549275"/>
                                                    </a:xfrm>
                                                  </p:grpSpPr>
                                                  <p:cxnSp>
                                                    <p:nvCxnSpPr>
                                                      <p:cNvPr id="66" name="Connecteur droit avec flèche 65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454025" y="279400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67" name="Connecteur droit avec flèche 66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3244850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68" name="Connecteur droit avec flèche 67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-269875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</p:grpSp>
                                                <p:grpSp>
                                                  <p:nvGrpSpPr>
                                                    <p:cNvPr id="62" name="Groupe 61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114300" y="0"/>
                                                      <a:ext cx="3514725" cy="180000"/>
                                                      <a:chOff x="0" y="0"/>
                                                      <a:chExt cx="3514725" cy="549275"/>
                                                    </a:xfrm>
                                                  </p:grpSpPr>
                                                  <p:cxnSp>
                                                    <p:nvCxnSpPr>
                                                      <p:cNvPr id="63" name="Connecteur droit avec flèche 62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454025" y="279400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64" name="Connecteur droit avec flèche 63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3244850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65" name="Connecteur droit avec flèche 64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-269875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</p:grpSp>
                                              </p:grpSp>
                                              <p:cxnSp>
                                                <p:nvCxnSpPr>
                                                  <p:cNvPr id="59" name="Connecteur droit avec flèche 58"/>
                                                  <p:cNvCxnSpPr/>
                                                  <p:nvPr/>
                                                </p:nvCxnSpPr>
                                                <p:spPr>
                                                  <a:xfrm rot="16200000">
                                                    <a:off x="1466850" y="88265"/>
                                                    <a:ext cx="176530" cy="0"/>
                                                  </a:xfrm>
                                                  <a:prstGeom prst="straightConnector1">
                                                    <a:avLst/>
                                                  </a:prstGeom>
                                                  <a:ln w="28575">
                                                    <a:solidFill>
                                                      <a:srgbClr val="FFC000"/>
                                                    </a:solidFill>
                                                    <a:headEnd type="none" w="med" len="med"/>
                                                    <a:tailEnd type="triangle" w="med" len="med"/>
                                                  </a:ln>
                                                </p:spPr>
                                                <p:style>
                                                  <a:lnRef idx="1">
                                                    <a:schemeClr val="accent1"/>
                                                  </a:lnRef>
                                                  <a:fillRef idx="0">
                                                    <a:schemeClr val="accent1"/>
                                                  </a:fillRef>
                                                  <a:effectRef idx="0">
                                                    <a:schemeClr val="accent1"/>
                                                  </a:effectRef>
                                                  <a:fontRef idx="minor">
                                                    <a:schemeClr val="tx1"/>
                                                  </a:fontRef>
                                                </p:style>
                                              </p:cxnSp>
                                            </p:grpSp>
                                          </p:grpSp>
                                          <p:grpSp>
                                            <p:nvGrpSpPr>
                                              <p:cNvPr id="51" name="Groupe 50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114300" y="2238375"/>
                                                <a:ext cx="3514725" cy="176879"/>
                                                <a:chOff x="0" y="0"/>
                                                <a:chExt cx="3514725" cy="176879"/>
                                              </a:xfrm>
                                            </p:grpSpPr>
                                            <p:cxnSp>
                                              <p:nvCxnSpPr>
                                                <p:cNvPr id="52" name="Connecteur droit avec flèche 51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635460" y="88440"/>
                                                  <a:ext cx="176879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  <p:cxnSp>
                                              <p:nvCxnSpPr>
                                                <p:cNvPr id="53" name="Connecteur droit avec flèche 52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3426285" y="88440"/>
                                                  <a:ext cx="176879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  <p:cxnSp>
                                              <p:nvCxnSpPr>
                                                <p:cNvPr id="54" name="Connecteur droit avec flèche 53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-88440" y="88440"/>
                                                  <a:ext cx="176879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  <p:cxnSp>
                                              <p:nvCxnSpPr>
                                                <p:cNvPr id="55" name="Connecteur droit avec flèche 54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1349835" y="88440"/>
                                                  <a:ext cx="176530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</p:grpSp>
                                        </p:grpSp>
                                      </p:grpSp>
                                      <p:sp>
                                        <p:nvSpPr>
                                          <p:cNvPr id="47" name="Zone de texte 310"/>
                                          <p:cNvSpPr txBox="1"/>
                                          <p:nvPr/>
                                        </p:nvSpPr>
                                        <p:spPr>
                                          <a:xfrm>
                                            <a:off x="114300" y="942975"/>
                                            <a:ext cx="1666875" cy="24638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6350">
                                            <a:noFill/>
                                          </a:ln>
                                          <a:effectLst/>
                                        </p:spPr>
                                        <p:style>
                                          <a:lnRef idx="0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dk1"/>
                                          </a:fontRef>
                                        </p:style>
                                        <p:txBody>
    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    <a:prstTxWarp prst="textNoShape">
                                              <a:avLst/>
                                            </a:prstTxWarp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fr-FR" sz="1100" b="1" dirty="0">
                                                <a:effectLst/>
                                                <a:latin typeface="Times New Roman"/>
                                                <a:ea typeface="Calibri"/>
                                                <a:cs typeface="Times New Roman"/>
                                              </a:rPr>
                                              <a:t>c1                 c2	         			                                                   &lt;EOS&gt;</a:t>
                                            </a:r>
                                            <a:endParaRPr lang="fr-FR" sz="1200" dirty="0">
                                              <a:effectLst/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endParaRPr>
                                          </a:p>
                                        </p:txBody>
                                      </p:sp>
                                    </p:grpSp>
                                  </p:grpSp>
                                </p:grpSp>
                              </p:grpSp>
                              <p:cxnSp>
                                <p:nvCxnSpPr>
                                  <p:cNvPr id="39" name="Connecteur en angle 38"/>
                                  <p:cNvCxnSpPr/>
                                  <p:nvPr/>
                                </p:nvCxnSpPr>
                                <p:spPr>
                                  <a:xfrm>
                                    <a:off x="276225" y="1371600"/>
                                    <a:ext cx="606425" cy="900000"/>
                                  </a:xfrm>
                                  <a:prstGeom prst="bentConnector3">
                                    <a:avLst/>
                                  </a:prstGeom>
                                  <a:ln w="19050">
                                    <a:solidFill>
                                      <a:srgbClr val="00B0F0"/>
                                    </a:solidFill>
                                    <a:headEnd type="none" w="med" len="med"/>
                                    <a:tailEnd type="triangle" w="med" len="med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34" name="Zone de texte 322"/>
                              <p:cNvSpPr txBox="1"/>
                              <p:nvPr/>
                            </p:nvSpPr>
                            <p:spPr>
                              <a:xfrm>
                                <a:off x="0" y="2066925"/>
                                <a:ext cx="1628660" cy="246380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fr-FR" sz="16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s1	         s2    				</a:t>
                                </a:r>
                                <a:r>
                                  <a:rPr lang="fr-FR" sz="16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</a:t>
                                </a:r>
                                <a:r>
                                  <a:rPr lang="fr-FR" sz="16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				                                                   </a:t>
                                </a:r>
                                <a:endParaRPr lang="fr-FR" dirty="0">
                                  <a:effectLst/>
                                  <a:latin typeface="Times New Roman"/>
                                  <a:ea typeface="Calibri"/>
                                  <a:cs typeface="Times New Roman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27" name="Rectangle 26"/>
                          <p:cNvSpPr/>
                          <p:nvPr/>
                        </p:nvSpPr>
                        <p:spPr>
                          <a:xfrm>
                            <a:off x="28575" y="152400"/>
                            <a:ext cx="3990975" cy="2892425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28" name="Zone de texte 327"/>
                          <p:cNvSpPr txBox="1"/>
                          <p:nvPr/>
                        </p:nvSpPr>
                        <p:spPr>
                          <a:xfrm>
                            <a:off x="1996587" y="163373"/>
                            <a:ext cx="1247775" cy="287655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fr-FR" sz="1100" b="1">
                                <a:solidFill>
                                  <a:srgbClr val="FFFFFF"/>
                                </a:solidFill>
                                <a:effectLst/>
                                <a:latin typeface="Times New Roman"/>
                                <a:ea typeface="Calibri"/>
                                <a:cs typeface="Times New Roman"/>
                              </a:rPr>
                              <a:t>Speller</a:t>
                            </a:r>
                            <a:endParaRPr lang="fr-FR" sz="1200">
                              <a:effectLst/>
                              <a:latin typeface="Times New Roman"/>
                              <a:ea typeface="Calibri"/>
                              <a:cs typeface="Times New Roman"/>
                            </a:endParaRPr>
                          </a:p>
                        </p:txBody>
                      </p:sp>
                    </p:grpSp>
                    <p:sp>
                      <p:nvSpPr>
                        <p:cNvPr id="22" name="Arc 21"/>
                        <p:cNvSpPr/>
                        <p:nvPr/>
                      </p:nvSpPr>
                      <p:spPr>
                        <a:xfrm flipH="1" flipV="1">
                          <a:off x="1047750" y="476250"/>
                          <a:ext cx="1924050" cy="2752725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3" name="Arc 22"/>
                        <p:cNvSpPr/>
                        <p:nvPr/>
                      </p:nvSpPr>
                      <p:spPr>
                        <a:xfrm flipH="1" flipV="1">
                          <a:off x="333375" y="485775"/>
                          <a:ext cx="1924050" cy="2705100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4" name="Arc 23"/>
                        <p:cNvSpPr/>
                        <p:nvPr/>
                      </p:nvSpPr>
                      <p:spPr>
                        <a:xfrm flipV="1">
                          <a:off x="158262" y="485774"/>
                          <a:ext cx="3588237" cy="2705100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5" name="Zone de texte 329"/>
                        <p:cNvSpPr txBox="1"/>
                        <p:nvPr/>
                      </p:nvSpPr>
                      <p:spPr>
                        <a:xfrm>
                          <a:off x="418454" y="3111743"/>
                          <a:ext cx="1590675" cy="238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 b="1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h = (h1,h2,……,hU)</a:t>
                          </a:r>
                          <a:endParaRPr lang="fr-FR" sz="120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p:txBody>
                    </p:sp>
                  </p:grpSp>
                  <p:cxnSp>
                    <p:nvCxnSpPr>
                      <p:cNvPr id="18" name="Connecteur droit avec flèche 17"/>
                      <p:cNvCxnSpPr/>
                      <p:nvPr/>
                    </p:nvCxnSpPr>
                    <p:spPr>
                      <a:xfrm flipH="1" flipV="1">
                        <a:off x="958362" y="3349868"/>
                        <a:ext cx="8792" cy="35179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Connecteur droit avec flèche 18"/>
                      <p:cNvCxnSpPr/>
                      <p:nvPr/>
                    </p:nvCxnSpPr>
                    <p:spPr>
                      <a:xfrm flipH="1" flipV="1">
                        <a:off x="1890342" y="3358661"/>
                        <a:ext cx="3112521" cy="41654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Connecteur droit avec flèche 19"/>
                      <p:cNvCxnSpPr/>
                      <p:nvPr/>
                    </p:nvCxnSpPr>
                    <p:spPr>
                      <a:xfrm flipH="1" flipV="1">
                        <a:off x="1429566" y="3358661"/>
                        <a:ext cx="1524649" cy="41654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3" name="Zone de texte 480"/>
                  <p:cNvSpPr txBox="1"/>
                  <p:nvPr/>
                </p:nvSpPr>
                <p:spPr>
                  <a:xfrm rot="16200000" flipH="1">
                    <a:off x="-220430" y="3927797"/>
                    <a:ext cx="817679" cy="287020"/>
                  </a:xfrm>
                  <a:prstGeom prst="rect">
                    <a:avLst/>
                  </a:prstGeom>
                  <a:solidFill>
                    <a:srgbClr val="EC2033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100" b="1">
                        <a:solidFill>
                          <a:srgbClr val="FFFFFF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rPr>
                      <a:t>Listner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cxnSp>
                <p:nvCxnSpPr>
                  <p:cNvPr id="14" name="Connecteur droit avec flèche 13"/>
                  <p:cNvCxnSpPr/>
                  <p:nvPr/>
                </p:nvCxnSpPr>
                <p:spPr>
                  <a:xfrm rot="16200000">
                    <a:off x="5108331" y="3921369"/>
                    <a:ext cx="175260" cy="0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Zone de texte 483"/>
                <p:cNvSpPr txBox="1"/>
                <p:nvPr/>
              </p:nvSpPr>
              <p:spPr>
                <a:xfrm>
                  <a:off x="2649687" y="2954215"/>
                  <a:ext cx="3555729" cy="51874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r">
                    <a:lnSpc>
                      <a:spcPct val="107000"/>
                    </a:lnSpc>
                    <a:spcAft>
                      <a:spcPts val="800"/>
                    </a:spcAft>
                    <a:defRPr>
                      <a:effectLst/>
                      <a:latin typeface="Times New Roman"/>
                      <a:ea typeface="Calibri"/>
                      <a:cs typeface="Times New Roman"/>
                    </a:defRPr>
                  </a:lvl1pPr>
                </a:lstStyle>
                <a:p>
                  <a:r>
                    <a:rPr lang="fr-FR" sz="1400" dirty="0"/>
                    <a:t>La séquence d'entrée X est encodée par l’auditeur (</a:t>
                  </a:r>
                  <a:r>
                    <a:rPr lang="fr-FR" sz="1400" dirty="0" err="1"/>
                    <a:t>Listener</a:t>
                  </a:r>
                  <a:r>
                    <a:rPr lang="fr-FR" sz="1400" dirty="0"/>
                    <a:t>) dans une séquence plus courte h </a:t>
                  </a:r>
                  <a:r>
                    <a:rPr lang="fr-FR" sz="1400" dirty="0" smtClean="0"/>
                    <a:t>(basé sur BLSTM )</a:t>
                  </a:r>
                  <a:endParaRPr lang="fr-FR" sz="1400" dirty="0"/>
                </a:p>
              </p:txBody>
            </p:sp>
            <p:sp>
              <p:nvSpPr>
                <p:cNvPr id="9" name="Zone de texte 484"/>
                <p:cNvSpPr txBox="1"/>
                <p:nvPr/>
              </p:nvSpPr>
              <p:spPr>
                <a:xfrm>
                  <a:off x="4079631" y="1262005"/>
                  <a:ext cx="1029294" cy="163833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600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Création du vecteur de contexte C à partir de vecteur </a:t>
                  </a:r>
                  <a:r>
                    <a:rPr lang="fr-FR" sz="1600" dirty="0" smtClean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 </a:t>
                  </a:r>
                </a:p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600" dirty="0" smtClean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H </a:t>
                  </a:r>
                  <a:r>
                    <a:rPr lang="fr-FR" sz="1600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et S</a:t>
                  </a:r>
                  <a:endParaRPr lang="fr-FR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0" name="Zone de texte 485"/>
                <p:cNvSpPr txBox="1"/>
                <p:nvPr/>
              </p:nvSpPr>
              <p:spPr>
                <a:xfrm>
                  <a:off x="5195919" y="0"/>
                  <a:ext cx="1009300" cy="290068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dirty="0">
                      <a:effectLst/>
                      <a:latin typeface="Times New Roman"/>
                      <a:ea typeface="Calibri"/>
                      <a:cs typeface="Times New Roman"/>
                    </a:rPr>
                    <a:t>Génération des caractères Yi sont obtenue par le décodeur basé sur l’attention (Orthographe) </a:t>
                  </a:r>
                  <a:r>
                    <a:rPr lang="fr-FR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 </a:t>
                  </a:r>
                  <a:endParaRPr lang="fr-FR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1" name="Zone de texte 486"/>
                <p:cNvSpPr txBox="1"/>
                <p:nvPr/>
              </p:nvSpPr>
              <p:spPr>
                <a:xfrm>
                  <a:off x="4088423" y="-1"/>
                  <a:ext cx="1020503" cy="118977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400" dirty="0">
                      <a:effectLst/>
                      <a:latin typeface="Times New Roman"/>
                      <a:ea typeface="Calibri"/>
                      <a:cs typeface="Times New Roman"/>
                    </a:rPr>
                    <a:t>Yi sont modélisés par la répartition des caractères pour </a:t>
                  </a:r>
                  <a:r>
                    <a:rPr lang="fr-FR" sz="1400" dirty="0" smtClean="0">
                      <a:effectLst/>
                      <a:latin typeface="Times New Roman"/>
                      <a:ea typeface="Calibri"/>
                      <a:cs typeface="Times New Roman"/>
                    </a:rPr>
                    <a:t>chacune</a:t>
                  </a:r>
                  <a:r>
                    <a:rPr lang="fr-FR" sz="1400" dirty="0">
                      <a:solidFill>
                        <a:srgbClr val="00000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 </a:t>
                  </a:r>
                  <a:endParaRPr lang="fr-FR" sz="14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</p:grpSp>
        </p:grpSp>
      </p:grpSp>
      <p:sp>
        <p:nvSpPr>
          <p:cNvPr id="216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64911" y="6175895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sp>
        <p:nvSpPr>
          <p:cNvPr id="217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8036833" y="580610"/>
            <a:ext cx="4155168" cy="792605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fr-FR" dirty="0"/>
              <a:t> 	L’architecture du modèle </a:t>
            </a:r>
          </a:p>
          <a:p>
            <a:pPr algn="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LAS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18" name="Groupe 217"/>
          <p:cNvGrpSpPr/>
          <p:nvPr/>
        </p:nvGrpSpPr>
        <p:grpSpPr>
          <a:xfrm>
            <a:off x="10793261" y="1239512"/>
            <a:ext cx="1398740" cy="0"/>
            <a:chOff x="2661545" y="1561712"/>
            <a:chExt cx="1398740" cy="0"/>
          </a:xfrm>
        </p:grpSpPr>
        <p:cxnSp>
          <p:nvCxnSpPr>
            <p:cNvPr id="219" name="Connecteur droit 218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220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1" name="Diagramme 250"/>
          <p:cNvGraphicFramePr/>
          <p:nvPr>
            <p:extLst>
              <p:ext uri="{D42A27DB-BD31-4B8C-83A1-F6EECF244321}">
                <p14:modId xmlns:p14="http://schemas.microsoft.com/office/powerpoint/2010/main" val="736026492"/>
              </p:ext>
            </p:extLst>
          </p:nvPr>
        </p:nvGraphicFramePr>
        <p:xfrm>
          <a:off x="7861002" y="1953507"/>
          <a:ext cx="5254388" cy="4651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7237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310185"/>
          </a:xfr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4097" name="Rectangle 4096"/>
          <p:cNvSpPr/>
          <p:nvPr/>
        </p:nvSpPr>
        <p:spPr>
          <a:xfrm>
            <a:off x="194328" y="6512198"/>
            <a:ext cx="12013438" cy="219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42"/>
          </p:nvPr>
        </p:nvSpPr>
        <p:spPr>
          <a:xfrm>
            <a:off x="9989713" y="497180"/>
            <a:ext cx="1944237" cy="1946879"/>
          </a:xfrm>
          <a:solidFill>
            <a:schemeClr val="accent1">
              <a:lumMod val="75000"/>
            </a:schemeClr>
          </a:solidFill>
        </p:spPr>
      </p:sp>
      <p:sp>
        <p:nvSpPr>
          <p:cNvPr id="4" name="Rogner et arrondir un rectangle à un seul coin 3"/>
          <p:cNvSpPr/>
          <p:nvPr/>
        </p:nvSpPr>
        <p:spPr>
          <a:xfrm>
            <a:off x="178562" y="3436879"/>
            <a:ext cx="4312008" cy="2980723"/>
          </a:xfrm>
          <a:prstGeom prst="snipRoundRect">
            <a:avLst>
              <a:gd name="adj1" fmla="val 16667"/>
              <a:gd name="adj2" fmla="val 4063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0" y="1053128"/>
            <a:ext cx="6372115" cy="2119249"/>
            <a:chOff x="333098" y="1183507"/>
            <a:chExt cx="6372115" cy="2119249"/>
          </a:xfrm>
        </p:grpSpPr>
        <p:sp>
          <p:nvSpPr>
            <p:cNvPr id="6" name="Rectangle 5"/>
            <p:cNvSpPr/>
            <p:nvPr/>
          </p:nvSpPr>
          <p:spPr>
            <a:xfrm>
              <a:off x="477672" y="1183507"/>
              <a:ext cx="6086218" cy="2119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333098" y="1251748"/>
              <a:ext cx="6372115" cy="1980000"/>
              <a:chOff x="2516052" y="1140315"/>
              <a:chExt cx="6372115" cy="1980000"/>
            </a:xfrm>
          </p:grpSpPr>
          <p:grpSp>
            <p:nvGrpSpPr>
              <p:cNvPr id="8" name="Groupe 7"/>
              <p:cNvGrpSpPr/>
              <p:nvPr/>
            </p:nvGrpSpPr>
            <p:grpSpPr>
              <a:xfrm>
                <a:off x="2516052" y="1140315"/>
                <a:ext cx="6372115" cy="1980000"/>
                <a:chOff x="2516052" y="1140315"/>
                <a:chExt cx="6372115" cy="1980000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>
                  <a:off x="7368654" y="2130315"/>
                  <a:ext cx="612000" cy="0"/>
                </a:xfrm>
                <a:prstGeom prst="straightConnector1">
                  <a:avLst/>
                </a:prstGeom>
                <a:ln w="76200">
                  <a:solidFill>
                    <a:schemeClr val="accent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e 10"/>
                <p:cNvGrpSpPr/>
                <p:nvPr/>
              </p:nvGrpSpPr>
              <p:grpSpPr>
                <a:xfrm>
                  <a:off x="2516052" y="1140315"/>
                  <a:ext cx="6372115" cy="1980000"/>
                  <a:chOff x="361670" y="2130315"/>
                  <a:chExt cx="6372115" cy="1980000"/>
                </a:xfrm>
              </p:grpSpPr>
              <p:sp>
                <p:nvSpPr>
                  <p:cNvPr id="12" name="Organigramme : Document 11"/>
                  <p:cNvSpPr/>
                  <p:nvPr/>
                </p:nvSpPr>
                <p:spPr>
                  <a:xfrm>
                    <a:off x="1883393" y="2330446"/>
                    <a:ext cx="1378424" cy="1607766"/>
                  </a:xfrm>
                  <a:prstGeom prst="flowChartDocumen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b="1" dirty="0" smtClean="0">
                        <a:solidFill>
                          <a:schemeClr val="bg1"/>
                        </a:solidFill>
                      </a:rPr>
                      <a:t>1 Couche CNN</a:t>
                    </a:r>
                    <a:endParaRPr lang="fr-FR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3" name="Connecteur droit avec flèche 12"/>
                  <p:cNvCxnSpPr/>
                  <p:nvPr/>
                </p:nvCxnSpPr>
                <p:spPr>
                  <a:xfrm>
                    <a:off x="3261817" y="3120315"/>
                    <a:ext cx="396000" cy="0"/>
                  </a:xfrm>
                  <a:prstGeom prst="straightConnector1">
                    <a:avLst/>
                  </a:prstGeom>
                  <a:ln w="76200">
                    <a:solidFill>
                      <a:schemeClr val="accent1">
                        <a:lumMod val="5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361670" y="2908583"/>
                    <a:ext cx="145348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b="1" dirty="0" smtClean="0"/>
                      <a:t>X</a:t>
                    </a:r>
                  </a:p>
                  <a:p>
                    <a:pPr algn="ctr"/>
                    <a:r>
                      <a:rPr lang="fr-FR" b="1" dirty="0" smtClean="0"/>
                      <a:t>(x1,…,</a:t>
                    </a:r>
                    <a:r>
                      <a:rPr lang="fr-FR" b="1" dirty="0" err="1" smtClean="0"/>
                      <a:t>xT</a:t>
                    </a:r>
                    <a:r>
                      <a:rPr lang="fr-FR" b="1" dirty="0" smtClean="0"/>
                      <a:t>)</a:t>
                    </a:r>
                    <a:endParaRPr lang="fr-FR" b="1" dirty="0"/>
                  </a:p>
                </p:txBody>
              </p:sp>
              <p:sp>
                <p:nvSpPr>
                  <p:cNvPr id="15" name="ZoneTexte 14"/>
                  <p:cNvSpPr txBox="1"/>
                  <p:nvPr/>
                </p:nvSpPr>
                <p:spPr>
                  <a:xfrm>
                    <a:off x="5161582" y="2916220"/>
                    <a:ext cx="157220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b="1" dirty="0" smtClean="0"/>
                      <a:t>H </a:t>
                    </a:r>
                  </a:p>
                  <a:p>
                    <a:pPr algn="ctr"/>
                    <a:r>
                      <a:rPr lang="fr-FR" b="1" dirty="0" smtClean="0"/>
                      <a:t>(h1,…,</a:t>
                    </a:r>
                    <a:r>
                      <a:rPr lang="fr-FR" b="1" dirty="0" err="1" smtClean="0"/>
                      <a:t>hU</a:t>
                    </a:r>
                    <a:r>
                      <a:rPr lang="fr-FR" b="1" dirty="0" smtClean="0"/>
                      <a:t>)</a:t>
                    </a:r>
                    <a:endParaRPr lang="fr-FR" b="1" dirty="0"/>
                  </a:p>
                </p:txBody>
              </p:sp>
              <p:sp>
                <p:nvSpPr>
                  <p:cNvPr id="16" name="Organigramme : Multidocument 15"/>
                  <p:cNvSpPr/>
                  <p:nvPr/>
                </p:nvSpPr>
                <p:spPr>
                  <a:xfrm>
                    <a:off x="3657598" y="2130315"/>
                    <a:ext cx="1620000" cy="1980000"/>
                  </a:xfrm>
                  <a:prstGeom prst="flowChartMultidocumen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b="1" dirty="0" smtClean="0">
                        <a:solidFill>
                          <a:schemeClr val="bg1"/>
                        </a:solidFill>
                      </a:rPr>
                      <a:t>3 couches </a:t>
                    </a:r>
                    <a:r>
                      <a:rPr lang="fr-FR" b="1" dirty="0" err="1" smtClean="0">
                        <a:solidFill>
                          <a:schemeClr val="bg1"/>
                        </a:solidFill>
                      </a:rPr>
                      <a:t>BLSTMs</a:t>
                    </a:r>
                    <a:endParaRPr lang="fr-FR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9" name="Connecteur droit avec flèche 8"/>
              <p:cNvCxnSpPr/>
              <p:nvPr/>
            </p:nvCxnSpPr>
            <p:spPr>
              <a:xfrm>
                <a:off x="3437274" y="2130315"/>
                <a:ext cx="600501" cy="0"/>
              </a:xfrm>
              <a:prstGeom prst="straightConnector1">
                <a:avLst/>
              </a:prstGeom>
              <a:ln w="7620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Connecteur en angle 16"/>
          <p:cNvCxnSpPr/>
          <p:nvPr/>
        </p:nvCxnSpPr>
        <p:spPr>
          <a:xfrm rot="5400000">
            <a:off x="3527261" y="2724971"/>
            <a:ext cx="1332000" cy="1080000"/>
          </a:xfrm>
          <a:prstGeom prst="bentConnector2">
            <a:avLst/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2329" y="3856459"/>
            <a:ext cx="3132000" cy="57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 smtClean="0">
                <a:solidFill>
                  <a:schemeClr val="tx1"/>
                </a:solidFill>
              </a:rPr>
              <a:t>Réduire la </a:t>
            </a:r>
            <a:r>
              <a:rPr lang="fr-FR" sz="1600" dirty="0">
                <a:solidFill>
                  <a:schemeClr val="tx1"/>
                </a:solidFill>
              </a:rPr>
              <a:t>résolution </a:t>
            </a:r>
            <a:r>
              <a:rPr lang="fr-FR" sz="1600" dirty="0" smtClean="0">
                <a:solidFill>
                  <a:schemeClr val="tx1"/>
                </a:solidFill>
              </a:rPr>
              <a:t>temporelle de puissance de 2.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73" y="5437768"/>
            <a:ext cx="3672000" cy="6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 smtClean="0">
                <a:solidFill>
                  <a:schemeClr val="tx1"/>
                </a:solidFill>
              </a:rPr>
              <a:t>Extraire </a:t>
            </a:r>
            <a:r>
              <a:rPr lang="fr-FR" sz="1600" dirty="0">
                <a:solidFill>
                  <a:schemeClr val="tx1"/>
                </a:solidFill>
              </a:rPr>
              <a:t>les informations pertinentes à partir d'un plus petit nombre de pas.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5868" y="4611323"/>
            <a:ext cx="3456000" cy="61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Apprendre des représentations d'entités non linéaires des données</a:t>
            </a:r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5313747" flipH="1">
            <a:off x="175870" y="570008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574468" y="150328"/>
            <a:ext cx="12043213" cy="792605"/>
          </a:xfrm>
          <a:prstGeom prst="rect">
            <a:avLst/>
          </a:prstGeom>
          <a:noFill/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/>
              <a:t> 	</a:t>
            </a:r>
            <a:r>
              <a:rPr lang="fr-F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Auditeur ( </a:t>
            </a:r>
            <a:r>
              <a:rPr lang="fr-F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Listner</a:t>
            </a:r>
            <a:r>
              <a:rPr lang="fr-F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 )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 : </a:t>
            </a:r>
            <a:r>
              <a:rPr lang="fr-FR" sz="40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Encodeur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8782021" y="851525"/>
            <a:ext cx="1398740" cy="0"/>
            <a:chOff x="2661545" y="1561712"/>
            <a:chExt cx="1398740" cy="0"/>
          </a:xfrm>
        </p:grpSpPr>
        <p:cxnSp>
          <p:nvCxnSpPr>
            <p:cNvPr id="26" name="Connecteur droit 25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6" name="Groupe 4095"/>
          <p:cNvGrpSpPr/>
          <p:nvPr/>
        </p:nvGrpSpPr>
        <p:grpSpPr>
          <a:xfrm>
            <a:off x="10280885" y="873367"/>
            <a:ext cx="1423678" cy="1233000"/>
            <a:chOff x="5235920" y="4671725"/>
            <a:chExt cx="1423678" cy="1233000"/>
          </a:xfrm>
        </p:grpSpPr>
        <p:sp>
          <p:nvSpPr>
            <p:cNvPr id="29" name="Round Same Side Corner Rectangle 11">
              <a:extLst>
                <a:ext uri="{FF2B5EF4-FFF2-40B4-BE49-F238E27FC236}">
                  <a16:creationId xmlns:a16="http://schemas.microsoft.com/office/drawing/2014/main" xmlns="" id="{AFBCEF67-A3DE-45DE-97FD-374E910A67D8}"/>
                </a:ext>
              </a:extLst>
            </p:cNvPr>
            <p:cNvSpPr/>
            <p:nvPr/>
          </p:nvSpPr>
          <p:spPr>
            <a:xfrm rot="12996780" flipH="1">
              <a:off x="5786843" y="5184699"/>
              <a:ext cx="840724" cy="717060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52" b="98826" l="9553" r="98171">
                          <a14:foregroundMark x1="67073" y1="44836" x2="67073" y2="44836"/>
                          <a14:foregroundMark x1="74390" y1="23005" x2="74390" y2="23005"/>
                          <a14:foregroundMark x1="77033" y1="3521" x2="77033" y2="3521"/>
                          <a14:foregroundMark x1="94919" y1="34507" x2="94919" y2="34507"/>
                          <a14:foregroundMark x1="87602" y1="83099" x2="87602" y2="83099"/>
                          <a14:foregroundMark x1="98171" y1="62441" x2="98171" y2="62441"/>
                          <a14:foregroundMark x1="80894" y1="92723" x2="80894" y2="92723"/>
                          <a14:foregroundMark x1="79675" y1="98826" x2="79675" y2="98826"/>
                          <a14:backgroundMark x1="41870" y1="63146" x2="41870" y2="63146"/>
                          <a14:backgroundMark x1="36179" y1="39906" x2="36179" y2="39906"/>
                          <a14:backgroundMark x1="42480" y1="29108" x2="42480" y2="29108"/>
                          <a14:backgroundMark x1="20935" y1="44131" x2="20935" y2="44131"/>
                          <a14:backgroundMark x1="30285" y1="69718" x2="30285" y2="69718"/>
                          <a14:backgroundMark x1="47154" y1="78873" x2="47154" y2="78873"/>
                          <a14:backgroundMark x1="15041" y1="57042" x2="15041" y2="57042"/>
                          <a14:backgroundMark x1="40244" y1="45540" x2="40244" y2="45540"/>
                          <a14:backgroundMark x1="47764" y1="19953" x2="47764" y2="19953"/>
                          <a14:backgroundMark x1="26626" y1="35211" x2="26626" y2="35211"/>
                          <a14:backgroundMark x1="12398" y1="41315" x2="12398" y2="41315"/>
                          <a14:backgroundMark x1="28252" y1="64789" x2="28252" y2="64789"/>
                          <a14:backgroundMark x1="28659" y1="47183" x2="28659" y2="471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5230" flipH="1">
              <a:off x="5235920" y="4671725"/>
              <a:ext cx="1423678" cy="123300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833755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sp>
        <p:nvSpPr>
          <p:cNvPr id="4099" name="Accolade fermante 4098"/>
          <p:cNvSpPr/>
          <p:nvPr/>
        </p:nvSpPr>
        <p:spPr>
          <a:xfrm rot="5400000">
            <a:off x="5445876" y="1987621"/>
            <a:ext cx="283781" cy="1195028"/>
          </a:xfrm>
          <a:prstGeom prst="rightBrace">
            <a:avLst>
              <a:gd name="adj1" fmla="val 27777"/>
              <a:gd name="adj2" fmla="val 50000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0" name="Rectangle 4099"/>
          <p:cNvSpPr/>
          <p:nvPr/>
        </p:nvSpPr>
        <p:spPr>
          <a:xfrm>
            <a:off x="6295643" y="2469296"/>
            <a:ext cx="4539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b="1" dirty="0" smtClean="0"/>
              <a:t>La </a:t>
            </a:r>
            <a:r>
              <a:rPr lang="fr-FR" sz="1600" b="1" dirty="0"/>
              <a:t>sortie au i-</a:t>
            </a:r>
            <a:r>
              <a:rPr lang="fr-FR" sz="1600" b="1" dirty="0" err="1"/>
              <a:t>ème</a:t>
            </a:r>
            <a:r>
              <a:rPr lang="fr-FR" sz="1600" b="1" dirty="0"/>
              <a:t> pas de temps, de la j-</a:t>
            </a:r>
            <a:r>
              <a:rPr lang="fr-FR" sz="1600" b="1" dirty="0" err="1"/>
              <a:t>ème</a:t>
            </a:r>
            <a:r>
              <a:rPr lang="fr-FR" sz="1600" b="1" dirty="0"/>
              <a:t> couche est calculée comme suite </a:t>
            </a:r>
            <a:r>
              <a:rPr lang="fr-FR" sz="1600" b="1" dirty="0" smtClean="0"/>
              <a:t>:</a:t>
            </a:r>
            <a:endParaRPr lang="fr-FR" sz="1600" b="1" dirty="0"/>
          </a:p>
        </p:txBody>
      </p:sp>
      <p:sp>
        <p:nvSpPr>
          <p:cNvPr id="4101" name="Arc 4100"/>
          <p:cNvSpPr/>
          <p:nvPr/>
        </p:nvSpPr>
        <p:spPr>
          <a:xfrm rot="12769256" flipH="1">
            <a:off x="5540172" y="1698060"/>
            <a:ext cx="1553820" cy="1669564"/>
          </a:xfrm>
          <a:prstGeom prst="arc">
            <a:avLst>
              <a:gd name="adj1" fmla="val 12954527"/>
              <a:gd name="adj2" fmla="val 0"/>
            </a:avLst>
          </a:prstGeom>
          <a:ln w="7620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à coins arrondis 4101"/>
              <p:cNvSpPr/>
              <p:nvPr/>
            </p:nvSpPr>
            <p:spPr>
              <a:xfrm>
                <a:off x="8033352" y="3153217"/>
                <a:ext cx="3819414" cy="74448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𝒋</m:t>
                        </m:r>
                      </m:sup>
                    </m:sSubSup>
                    <m:r>
                      <a:rPr lang="fr-FR" sz="24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sz="2400" b="1" i="1">
                        <a:solidFill>
                          <a:schemeClr val="tx1"/>
                        </a:solidFill>
                        <a:latin typeface="Cambria Math"/>
                      </a:rPr>
                      <m:t>𝑩𝑳𝑺𝑻𝑴</m:t>
                    </m:r>
                    <m:r>
                      <a:rPr lang="fr-FR" sz="2400" b="1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fr-F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𝒋</m:t>
                        </m:r>
                      </m:sup>
                    </m:sSubSup>
                    <m:r>
                      <a:rPr lang="fr-FR" sz="2400" b="1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fr-F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𝒋</m:t>
                        </m:r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FR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  <m:r>
                      <a:rPr lang="fr-FR" sz="2400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fr-FR" sz="2400" b="1" dirty="0">
                    <a:solidFill>
                      <a:schemeClr val="tx1"/>
                    </a:solidFill>
                  </a:rPr>
                  <a:t> </a:t>
                </a:r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02" name="Rectangle à coins arrondis 4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352" y="3153217"/>
                <a:ext cx="3819414" cy="744488"/>
              </a:xfrm>
              <a:prstGeom prst="roundRect">
                <a:avLst>
                  <a:gd name="adj" fmla="val 50000"/>
                </a:avLst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 de texte 499"/>
              <p:cNvSpPr txBox="1"/>
              <p:nvPr/>
            </p:nvSpPr>
            <p:spPr>
              <a:xfrm>
                <a:off x="5170653" y="5764043"/>
                <a:ext cx="5094159" cy="648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𝒊</m:t>
                        </m:r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</m:sub>
                      <m:sup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𝒋</m:t>
                        </m:r>
                      </m:sup>
                    </m:sSubSup>
                  </m:oMath>
                </a14:m>
                <a:r>
                  <a:rPr lang="fr-FR" sz="1600" b="1" dirty="0">
                    <a:effectLst/>
                    <a:latin typeface="Times New Roman"/>
                    <a:ea typeface="Times New Roman"/>
                    <a:cs typeface="Times New Roman"/>
                  </a:rPr>
                  <a:t> : 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La sortie de la sortie précédant de la </a:t>
                </a:r>
                <a:r>
                  <a:rPr lang="fr-FR" sz="1600" b="1" dirty="0" err="1">
                    <a:effectLst/>
                    <a:latin typeface="Times New Roman"/>
                    <a:ea typeface="Calibri"/>
                    <a:cs typeface="Times New Roman"/>
                  </a:rPr>
                  <a:t>jieme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 couche.</a:t>
                </a:r>
                <a:r>
                  <a:rPr lang="fr-FR" sz="1600" b="1" dirty="0">
                    <a:effectLst/>
                    <a:latin typeface="Times New Roman"/>
                    <a:ea typeface="Times New Roman"/>
                    <a:cs typeface="Times New Roman"/>
                  </a:rPr>
                  <a:t> 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 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Zone de texte 4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653" y="5764043"/>
                <a:ext cx="5094159" cy="648000"/>
              </a:xfrm>
              <a:prstGeom prst="rect">
                <a:avLst/>
              </a:prstGeom>
              <a:blipFill rotWithShape="1">
                <a:blip r:embed="rId5"/>
                <a:stretch>
                  <a:fillRect b="-1509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3" name="Rectangle à coins arrondis 4102"/>
          <p:cNvSpPr/>
          <p:nvPr/>
        </p:nvSpPr>
        <p:spPr>
          <a:xfrm>
            <a:off x="8229306" y="3245813"/>
            <a:ext cx="468000" cy="576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à coins arrondis 51"/>
          <p:cNvSpPr/>
          <p:nvPr/>
        </p:nvSpPr>
        <p:spPr>
          <a:xfrm>
            <a:off x="10105577" y="3245813"/>
            <a:ext cx="667460" cy="576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à coins arrondis 52"/>
          <p:cNvSpPr/>
          <p:nvPr/>
        </p:nvSpPr>
        <p:spPr>
          <a:xfrm>
            <a:off x="10844243" y="3237461"/>
            <a:ext cx="667460" cy="576000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 de texte 502"/>
              <p:cNvSpPr txBox="1"/>
              <p:nvPr/>
            </p:nvSpPr>
            <p:spPr>
              <a:xfrm>
                <a:off x="5158602" y="4058025"/>
                <a:ext cx="3428341" cy="684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𝒊</m:t>
                        </m:r>
                      </m:sub>
                      <m:sup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𝒋</m:t>
                        </m:r>
                      </m:sup>
                    </m:sSubSup>
                  </m:oMath>
                </a14:m>
                <a:r>
                  <a:rPr lang="fr-FR" sz="1600" b="1" dirty="0">
                    <a:effectLst/>
                    <a:latin typeface="Times New Roman"/>
                    <a:ea typeface="Times New Roman"/>
                    <a:cs typeface="Times New Roman"/>
                  </a:rPr>
                  <a:t> : 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La sortie du </a:t>
                </a:r>
                <a:r>
                  <a:rPr lang="fr-FR" sz="1600" b="1" dirty="0" err="1">
                    <a:effectLst/>
                    <a:latin typeface="Times New Roman"/>
                    <a:ea typeface="Calibri"/>
                    <a:cs typeface="Times New Roman"/>
                  </a:rPr>
                  <a:t>ième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 neurone ( pas dans le temps ) de la </a:t>
                </a:r>
                <a:r>
                  <a:rPr lang="fr-FR" sz="1600" b="1" dirty="0" err="1">
                    <a:effectLst/>
                    <a:latin typeface="Times New Roman"/>
                    <a:ea typeface="Calibri"/>
                    <a:cs typeface="Times New Roman"/>
                  </a:rPr>
                  <a:t>jieme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 couche.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 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4" name="Zone de texte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02" y="4058025"/>
                <a:ext cx="3428341" cy="684000"/>
              </a:xfrm>
              <a:prstGeom prst="rect">
                <a:avLst/>
              </a:prstGeom>
              <a:blipFill rotWithShape="1">
                <a:blip r:embed="rId6"/>
                <a:stretch>
                  <a:fillRect r="-178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 de texte 501"/>
              <p:cNvSpPr txBox="1"/>
              <p:nvPr/>
            </p:nvSpPr>
            <p:spPr>
              <a:xfrm>
                <a:off x="5158602" y="4950364"/>
                <a:ext cx="4320159" cy="64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𝒊</m:t>
                        </m:r>
                      </m:sub>
                      <m:sup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𝒋</m:t>
                        </m:r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fr-FR" sz="1600" b="1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fr-FR" sz="1600" b="1" dirty="0">
                    <a:effectLst/>
                    <a:latin typeface="Times New Roman"/>
                    <a:ea typeface="Times New Roman"/>
                    <a:cs typeface="Times New Roman"/>
                  </a:rPr>
                  <a:t> : 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La sortie de la couche précédente pour le </a:t>
                </a:r>
                <a:r>
                  <a:rPr lang="fr-FR" sz="1600" b="1" dirty="0" err="1">
                    <a:effectLst/>
                    <a:latin typeface="Times New Roman"/>
                    <a:ea typeface="Calibri"/>
                    <a:cs typeface="Times New Roman"/>
                  </a:rPr>
                  <a:t>ième</a:t>
                </a: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 terme (neurone).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 </a:t>
                </a:r>
                <a:endParaRPr lang="fr-FR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5" name="Zone de texte 5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02" y="4950364"/>
                <a:ext cx="4320159" cy="648000"/>
              </a:xfrm>
              <a:prstGeom prst="rect">
                <a:avLst/>
              </a:prstGeom>
              <a:blipFill rotWithShape="1">
                <a:blip r:embed="rId7"/>
                <a:stretch>
                  <a:fillRect r="-1693" b="-1509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en angle 55"/>
          <p:cNvCxnSpPr/>
          <p:nvPr/>
        </p:nvCxnSpPr>
        <p:spPr>
          <a:xfrm rot="5400000">
            <a:off x="8085891" y="4108655"/>
            <a:ext cx="900000" cy="288000"/>
          </a:xfrm>
          <a:prstGeom prst="bentConnector2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ngle 56"/>
          <p:cNvCxnSpPr/>
          <p:nvPr/>
        </p:nvCxnSpPr>
        <p:spPr>
          <a:xfrm rot="5400000">
            <a:off x="9230042" y="4070421"/>
            <a:ext cx="1476000" cy="972000"/>
          </a:xfrm>
          <a:prstGeom prst="bentConnector2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en angle 57"/>
          <p:cNvCxnSpPr/>
          <p:nvPr/>
        </p:nvCxnSpPr>
        <p:spPr>
          <a:xfrm rot="5400000">
            <a:off x="9588724" y="4469813"/>
            <a:ext cx="2268000" cy="972000"/>
          </a:xfrm>
          <a:prstGeom prst="bentConnector2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485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0" grpId="0" animBg="1"/>
      <p:bldP spid="21" grpId="0" animBg="1"/>
      <p:bldP spid="4099" grpId="0" animBg="1"/>
      <p:bldP spid="4100" grpId="0"/>
      <p:bldP spid="4101" grpId="0" animBg="1"/>
      <p:bldP spid="4102" grpId="0" animBg="1"/>
      <p:bldP spid="42" grpId="0" animBg="1"/>
      <p:bldP spid="4103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15766" y="0"/>
            <a:ext cx="6574221" cy="1184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19455" y="253362"/>
            <a:ext cx="6554766" cy="792605"/>
          </a:xfrm>
          <a:prstGeom prst="rect">
            <a:avLst/>
          </a:prstGeom>
          <a:noFill/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Orthographe(Attend and </a:t>
            </a:r>
            <a:r>
              <a:rPr 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Spell</a:t>
            </a:r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): </a:t>
            </a:r>
            <a:r>
              <a:rPr lang="fr-FR" sz="36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Décodeur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606003" y="668663"/>
            <a:ext cx="3785081" cy="61485"/>
            <a:chOff x="2661545" y="1561712"/>
            <a:chExt cx="1398740" cy="0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770691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-638169" y="1911373"/>
            <a:ext cx="4636286" cy="2048809"/>
            <a:chOff x="5668041" y="3028157"/>
            <a:chExt cx="4636286" cy="2048809"/>
          </a:xfrm>
        </p:grpSpPr>
        <p:sp>
          <p:nvSpPr>
            <p:cNvPr id="9" name="Pentagon 1">
              <a:extLst>
                <a:ext uri="{FF2B5EF4-FFF2-40B4-BE49-F238E27FC236}">
                  <a16:creationId xmlns:a16="http://schemas.microsoft.com/office/drawing/2014/main" xmlns="" id="{9C5BAAA4-75DF-47A7-9ACB-C0AD904AA8C7}"/>
                </a:ext>
              </a:extLst>
            </p:cNvPr>
            <p:cNvSpPr/>
            <p:nvPr/>
          </p:nvSpPr>
          <p:spPr>
            <a:xfrm rot="18900000">
              <a:off x="5668041" y="3028391"/>
              <a:ext cx="4636286" cy="1080000"/>
            </a:xfrm>
            <a:custGeom>
              <a:avLst/>
              <a:gdLst/>
              <a:ahLst/>
              <a:cxnLst/>
              <a:rect l="l" t="t" r="r" b="b"/>
              <a:pathLst>
                <a:path w="3836913" h="1080000">
                  <a:moveTo>
                    <a:pt x="3836913" y="540000"/>
                  </a:moveTo>
                  <a:lnTo>
                    <a:pt x="3296913" y="1080000"/>
                  </a:lnTo>
                  <a:lnTo>
                    <a:pt x="2272010" y="1080000"/>
                  </a:lnTo>
                  <a:lnTo>
                    <a:pt x="1564903" y="1080000"/>
                  </a:lnTo>
                  <a:lnTo>
                    <a:pt x="540000" y="1080000"/>
                  </a:lnTo>
                  <a:lnTo>
                    <a:pt x="0" y="540000"/>
                  </a:lnTo>
                  <a:lnTo>
                    <a:pt x="540000" y="0"/>
                  </a:lnTo>
                  <a:lnTo>
                    <a:pt x="1564903" y="0"/>
                  </a:lnTo>
                  <a:lnTo>
                    <a:pt x="2272010" y="0"/>
                  </a:lnTo>
                  <a:lnTo>
                    <a:pt x="3296913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xmlns="" id="{5F4344B6-2ADC-495C-A54E-20F6710C9E24}"/>
                </a:ext>
              </a:extLst>
            </p:cNvPr>
            <p:cNvSpPr txBox="1"/>
            <p:nvPr/>
          </p:nvSpPr>
          <p:spPr>
            <a:xfrm>
              <a:off x="6446329" y="4245969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xmlns="" id="{9549202A-9649-41F7-9240-1F2EDF695C60}"/>
                </a:ext>
              </a:extLst>
            </p:cNvPr>
            <p:cNvSpPr txBox="1"/>
            <p:nvPr/>
          </p:nvSpPr>
          <p:spPr>
            <a:xfrm rot="18900000">
              <a:off x="6429178" y="3028157"/>
              <a:ext cx="33137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/>
                <a:t>S= (h1,…,</a:t>
              </a:r>
              <a:r>
                <a:rPr lang="fr-FR" dirty="0" err="1"/>
                <a:t>hU</a:t>
              </a:r>
              <a:r>
                <a:rPr lang="fr-FR" dirty="0"/>
                <a:t>) </a:t>
              </a:r>
              <a:r>
                <a:rPr lang="fr-FR" dirty="0" smtClean="0"/>
                <a:t>t : Représente </a:t>
              </a:r>
              <a:r>
                <a:rPr lang="fr-FR" dirty="0"/>
                <a:t>le vecteur de pas de temps u de h pour générer </a:t>
              </a:r>
              <a:r>
                <a:rPr lang="fr-FR" dirty="0" smtClean="0"/>
                <a:t>αi.</a:t>
              </a:r>
              <a:endParaRPr lang="fr-FR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-156935" y="3183254"/>
            <a:ext cx="4327609" cy="2169052"/>
            <a:chOff x="7002257" y="3602500"/>
            <a:chExt cx="4327609" cy="2169052"/>
          </a:xfrm>
        </p:grpSpPr>
        <p:sp>
          <p:nvSpPr>
            <p:cNvPr id="14" name="Pentagon 1">
              <a:extLst>
                <a:ext uri="{FF2B5EF4-FFF2-40B4-BE49-F238E27FC236}">
                  <a16:creationId xmlns:a16="http://schemas.microsoft.com/office/drawing/2014/main" xmlns="" id="{9C5BAAA4-75DF-47A7-9ACB-C0AD904AA8C7}"/>
                </a:ext>
              </a:extLst>
            </p:cNvPr>
            <p:cNvSpPr/>
            <p:nvPr/>
          </p:nvSpPr>
          <p:spPr>
            <a:xfrm rot="18900000">
              <a:off x="7002257" y="3700749"/>
              <a:ext cx="4327609" cy="1080000"/>
            </a:xfrm>
            <a:custGeom>
              <a:avLst/>
              <a:gdLst/>
              <a:ahLst/>
              <a:cxnLst/>
              <a:rect l="l" t="t" r="r" b="b"/>
              <a:pathLst>
                <a:path w="3836913" h="1080000">
                  <a:moveTo>
                    <a:pt x="3836913" y="540000"/>
                  </a:moveTo>
                  <a:lnTo>
                    <a:pt x="3296913" y="1080000"/>
                  </a:lnTo>
                  <a:lnTo>
                    <a:pt x="2272010" y="1080000"/>
                  </a:lnTo>
                  <a:lnTo>
                    <a:pt x="1564903" y="1080000"/>
                  </a:lnTo>
                  <a:lnTo>
                    <a:pt x="540000" y="1080000"/>
                  </a:lnTo>
                  <a:lnTo>
                    <a:pt x="0" y="540000"/>
                  </a:lnTo>
                  <a:lnTo>
                    <a:pt x="540000" y="0"/>
                  </a:lnTo>
                  <a:lnTo>
                    <a:pt x="1564903" y="0"/>
                  </a:lnTo>
                  <a:lnTo>
                    <a:pt x="2272010" y="0"/>
                  </a:lnTo>
                  <a:lnTo>
                    <a:pt x="329691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/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xmlns="" id="{5F4344B6-2ADC-495C-A54E-20F6710C9E24}"/>
                </a:ext>
              </a:extLst>
            </p:cNvPr>
            <p:cNvSpPr txBox="1"/>
            <p:nvPr/>
          </p:nvSpPr>
          <p:spPr>
            <a:xfrm>
              <a:off x="7591453" y="4940555"/>
              <a:ext cx="6976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48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xmlns="" id="{9549202A-9649-41F7-9240-1F2EDF695C60}"/>
                </a:ext>
              </a:extLst>
            </p:cNvPr>
            <p:cNvSpPr txBox="1"/>
            <p:nvPr/>
          </p:nvSpPr>
          <p:spPr>
            <a:xfrm rot="18900000">
              <a:off x="7620190" y="3602500"/>
              <a:ext cx="31994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fr-FR" dirty="0" smtClean="0"/>
                <a:t>Un </a:t>
              </a:r>
              <a:r>
                <a:rPr lang="fr-FR" dirty="0"/>
                <a:t>vecteur d’attention </a:t>
              </a:r>
              <a:r>
                <a:rPr lang="fr-FR" dirty="0" smtClean="0"/>
                <a:t>utilisé </a:t>
              </a:r>
              <a:r>
                <a:rPr lang="fr-FR" dirty="0"/>
                <a:t>pour le combiner linéairement avec le vecteurs hu pour créer C</a:t>
              </a:r>
              <a:r>
                <a:rPr lang="fr-FR" dirty="0" smtClean="0"/>
                <a:t>i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00106" y="4447137"/>
            <a:ext cx="4146479" cy="2046625"/>
            <a:chOff x="8399924" y="4060232"/>
            <a:chExt cx="4146479" cy="2046625"/>
          </a:xfrm>
        </p:grpSpPr>
        <p:sp>
          <p:nvSpPr>
            <p:cNvPr id="18" name="Pentagon 1">
              <a:extLst>
                <a:ext uri="{FF2B5EF4-FFF2-40B4-BE49-F238E27FC236}">
                  <a16:creationId xmlns:a16="http://schemas.microsoft.com/office/drawing/2014/main" xmlns="" id="{9C5BAAA4-75DF-47A7-9ACB-C0AD904AA8C7}"/>
                </a:ext>
              </a:extLst>
            </p:cNvPr>
            <p:cNvSpPr/>
            <p:nvPr/>
          </p:nvSpPr>
          <p:spPr>
            <a:xfrm rot="18900000">
              <a:off x="8399924" y="4084327"/>
              <a:ext cx="4146479" cy="1080000"/>
            </a:xfrm>
            <a:custGeom>
              <a:avLst/>
              <a:gdLst/>
              <a:ahLst/>
              <a:cxnLst/>
              <a:rect l="l" t="t" r="r" b="b"/>
              <a:pathLst>
                <a:path w="3836913" h="1080000">
                  <a:moveTo>
                    <a:pt x="3836913" y="540000"/>
                  </a:moveTo>
                  <a:lnTo>
                    <a:pt x="3296913" y="1080000"/>
                  </a:lnTo>
                  <a:lnTo>
                    <a:pt x="2272010" y="1080000"/>
                  </a:lnTo>
                  <a:lnTo>
                    <a:pt x="1564903" y="1080000"/>
                  </a:lnTo>
                  <a:lnTo>
                    <a:pt x="540000" y="1080000"/>
                  </a:lnTo>
                  <a:lnTo>
                    <a:pt x="0" y="540000"/>
                  </a:lnTo>
                  <a:lnTo>
                    <a:pt x="540000" y="0"/>
                  </a:lnTo>
                  <a:lnTo>
                    <a:pt x="1564903" y="0"/>
                  </a:lnTo>
                  <a:lnTo>
                    <a:pt x="2272010" y="0"/>
                  </a:lnTo>
                  <a:lnTo>
                    <a:pt x="329691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xmlns="" id="{5F4344B6-2ADC-495C-A54E-20F6710C9E24}"/>
                </a:ext>
              </a:extLst>
            </p:cNvPr>
            <p:cNvSpPr txBox="1"/>
            <p:nvPr/>
          </p:nvSpPr>
          <p:spPr>
            <a:xfrm>
              <a:off x="8946828" y="5275860"/>
              <a:ext cx="8277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4800" b="1" dirty="0">
                  <a:solidFill>
                    <a:schemeClr val="bg1"/>
                  </a:solidFill>
                  <a:cs typeface="Arial" pitchFamily="34" charset="0"/>
                </a:rPr>
                <a:t>α</a:t>
              </a:r>
              <a:r>
                <a:rPr lang="fr-FR" altLang="ko-KR" sz="4800" b="1" dirty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xmlns="" id="{9549202A-9649-41F7-9240-1F2EDF695C60}"/>
                </a:ext>
              </a:extLst>
            </p:cNvPr>
            <p:cNvSpPr txBox="1"/>
            <p:nvPr/>
          </p:nvSpPr>
          <p:spPr>
            <a:xfrm rot="18900000">
              <a:off x="9040712" y="4060232"/>
              <a:ext cx="30421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/>
                <a:t>Vecteur </a:t>
              </a:r>
              <a:r>
                <a:rPr lang="fr-FR" dirty="0"/>
                <a:t>de contexte </a:t>
              </a:r>
              <a:r>
                <a:rPr lang="fr-FR" dirty="0" smtClean="0"/>
                <a:t>: Encapsule </a:t>
              </a:r>
              <a:r>
                <a:rPr lang="fr-FR" dirty="0"/>
                <a:t>les </a:t>
              </a:r>
              <a:r>
                <a:rPr lang="fr-FR" dirty="0" smtClean="0"/>
                <a:t>informations du </a:t>
              </a:r>
              <a:r>
                <a:rPr lang="fr-FR" dirty="0"/>
                <a:t>signal </a:t>
              </a:r>
              <a:r>
                <a:rPr lang="fr-FR" dirty="0" smtClean="0"/>
                <a:t>d’entrée.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arré corné 12"/>
          <p:cNvSpPr/>
          <p:nvPr/>
        </p:nvSpPr>
        <p:spPr>
          <a:xfrm>
            <a:off x="10433706" y="526997"/>
            <a:ext cx="1497724" cy="1585724"/>
          </a:xfrm>
          <a:prstGeom prst="foldedCorner">
            <a:avLst>
              <a:gd name="adj" fmla="val 28567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400" b="1" dirty="0" smtClean="0">
              <a:solidFill>
                <a:schemeClr val="tx1"/>
              </a:solidFill>
            </a:endParaRPr>
          </a:p>
          <a:p>
            <a:endParaRPr lang="fr-FR" sz="1400" b="1" dirty="0" smtClean="0">
              <a:solidFill>
                <a:schemeClr val="tx1"/>
              </a:solidFill>
            </a:endParaRPr>
          </a:p>
          <a:p>
            <a:r>
              <a:rPr lang="fr-FR" sz="1400" b="1" dirty="0" smtClean="0">
                <a:solidFill>
                  <a:schemeClr val="tx1"/>
                </a:solidFill>
              </a:rPr>
              <a:t>RNN </a:t>
            </a:r>
            <a:r>
              <a:rPr lang="fr-FR" sz="1400" b="1" dirty="0">
                <a:solidFill>
                  <a:schemeClr val="tx1"/>
                </a:solidFill>
              </a:rPr>
              <a:t>à 2 couche LSTM avec des sorties </a:t>
            </a:r>
            <a:r>
              <a:rPr lang="fr-FR" sz="1400" b="1" dirty="0" err="1">
                <a:solidFill>
                  <a:schemeClr val="tx1"/>
                </a:solidFill>
              </a:rPr>
              <a:t>softmax</a:t>
            </a:r>
            <a:r>
              <a:rPr lang="fr-FR" sz="1400" b="1" dirty="0">
                <a:solidFill>
                  <a:schemeClr val="tx1"/>
                </a:solidFill>
              </a:rPr>
              <a:t> sur les caractères précédents</a:t>
            </a:r>
          </a:p>
        </p:txBody>
      </p:sp>
      <p:cxnSp>
        <p:nvCxnSpPr>
          <p:cNvPr id="48" name="Connecteur en angle 47"/>
          <p:cNvCxnSpPr/>
          <p:nvPr/>
        </p:nvCxnSpPr>
        <p:spPr>
          <a:xfrm rot="5400000" flipH="1" flipV="1">
            <a:off x="9688567" y="-525913"/>
            <a:ext cx="360000" cy="2628000"/>
          </a:xfrm>
          <a:prstGeom prst="bentConnector3">
            <a:avLst>
              <a:gd name="adj1" fmla="val 24227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/>
          <p:cNvGrpSpPr/>
          <p:nvPr/>
        </p:nvGrpSpPr>
        <p:grpSpPr>
          <a:xfrm>
            <a:off x="6657859" y="336329"/>
            <a:ext cx="3352200" cy="847891"/>
            <a:chOff x="5131763" y="1045967"/>
            <a:chExt cx="3352200" cy="847891"/>
          </a:xfrm>
        </p:grpSpPr>
        <p:sp>
          <p:nvSpPr>
            <p:cNvPr id="2" name="Rogner et arrondir un rectangle à un seul coin 1"/>
            <p:cNvSpPr/>
            <p:nvPr/>
          </p:nvSpPr>
          <p:spPr>
            <a:xfrm>
              <a:off x="5131763" y="1045967"/>
              <a:ext cx="3352200" cy="847891"/>
            </a:xfrm>
            <a:prstGeom prst="snipRoundRect">
              <a:avLst>
                <a:gd name="adj1" fmla="val 50000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31763" y="1174560"/>
              <a:ext cx="335220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P (yi | Y&lt;i) </a:t>
              </a:r>
              <a:r>
                <a:rPr lang="fr-FR" b="1" dirty="0" smtClean="0"/>
                <a:t>=</a:t>
              </a:r>
            </a:p>
            <a:p>
              <a:pPr algn="ctr"/>
              <a:r>
                <a:rPr lang="fr-FR" b="1" dirty="0" smtClean="0"/>
                <a:t> </a:t>
              </a:r>
              <a:r>
                <a:rPr lang="fr-FR" b="1" dirty="0" err="1"/>
                <a:t>CharacterDistribution</a:t>
              </a:r>
              <a:r>
                <a:rPr lang="fr-FR" b="1" dirty="0"/>
                <a:t> (si, ci)</a:t>
              </a:r>
              <a:endParaRPr lang="fr-FR" dirty="0"/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4235059" y="1712511"/>
            <a:ext cx="7788121" cy="4007537"/>
            <a:chOff x="3935505" y="2201257"/>
            <a:chExt cx="7788121" cy="4007537"/>
          </a:xfrm>
        </p:grpSpPr>
        <p:sp>
          <p:nvSpPr>
            <p:cNvPr id="64" name="Accolade fermante 63"/>
            <p:cNvSpPr/>
            <p:nvPr/>
          </p:nvSpPr>
          <p:spPr>
            <a:xfrm rot="16200000" flipV="1">
              <a:off x="8169247" y="2336233"/>
              <a:ext cx="191741" cy="1306593"/>
            </a:xfrm>
            <a:prstGeom prst="rightBrace">
              <a:avLst/>
            </a:prstGeom>
            <a:ln w="28575">
              <a:solidFill>
                <a:srgbClr val="EC2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800" b="1"/>
            </a:p>
          </p:txBody>
        </p:sp>
        <p:sp>
          <p:nvSpPr>
            <p:cNvPr id="82" name="Accolade fermante 81"/>
            <p:cNvSpPr/>
            <p:nvPr/>
          </p:nvSpPr>
          <p:spPr>
            <a:xfrm rot="5400000">
              <a:off x="8224583" y="4928674"/>
              <a:ext cx="191741" cy="1306593"/>
            </a:xfrm>
            <a:prstGeom prst="rightBrace">
              <a:avLst/>
            </a:prstGeom>
            <a:ln w="28575">
              <a:solidFill>
                <a:srgbClr val="EC2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800" b="1"/>
            </a:p>
          </p:txBody>
        </p:sp>
        <p:cxnSp>
          <p:nvCxnSpPr>
            <p:cNvPr id="83" name="Connecteur droit avec flèche 82"/>
            <p:cNvCxnSpPr/>
            <p:nvPr/>
          </p:nvCxnSpPr>
          <p:spPr>
            <a:xfrm>
              <a:off x="9474103" y="4099049"/>
              <a:ext cx="25200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>
            <a:xfrm>
              <a:off x="9484609" y="4803259"/>
              <a:ext cx="25200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/>
            <p:cNvCxnSpPr/>
            <p:nvPr/>
          </p:nvCxnSpPr>
          <p:spPr>
            <a:xfrm>
              <a:off x="9500375" y="5449665"/>
              <a:ext cx="25200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 rot="16200000">
              <a:off x="8810987" y="4760277"/>
              <a:ext cx="136800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9258625" y="4955659"/>
              <a:ext cx="25200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6860429" y="3723202"/>
              <a:ext cx="40608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>
              <a:off x="6860429" y="5211161"/>
              <a:ext cx="406080" cy="0"/>
            </a:xfrm>
            <a:prstGeom prst="straightConnector1">
              <a:avLst/>
            </a:prstGeom>
            <a:ln w="28575">
              <a:solidFill>
                <a:srgbClr val="5E124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e 88"/>
            <p:cNvGrpSpPr/>
            <p:nvPr/>
          </p:nvGrpSpPr>
          <p:grpSpPr>
            <a:xfrm>
              <a:off x="3935505" y="2201257"/>
              <a:ext cx="7788121" cy="4007537"/>
              <a:chOff x="3935505" y="2201257"/>
              <a:chExt cx="7788121" cy="400753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652571" y="4521308"/>
                <a:ext cx="2051999" cy="4542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b="1" dirty="0">
                    <a:effectLst/>
                    <a:latin typeface="Times New Roman"/>
                    <a:ea typeface="Calibri"/>
                    <a:cs typeface="Times New Roman"/>
                  </a:rPr>
                  <a:t>L'état précédent S(i-1)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9652571" y="5138645"/>
                <a:ext cx="2051999" cy="7292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b="1" dirty="0">
                    <a:effectLst/>
                    <a:latin typeface="Times New Roman"/>
                    <a:ea typeface="Calibri"/>
                    <a:cs typeface="Times New Roman"/>
                  </a:rPr>
                  <a:t>Le caractère précédemment émis y(i-1)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9671627" y="3818235"/>
                <a:ext cx="2051999" cy="4513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b="1" dirty="0">
                    <a:effectLst/>
                    <a:latin typeface="Times New Roman"/>
                    <a:ea typeface="Calibri"/>
                    <a:cs typeface="Times New Roman"/>
                  </a:rPr>
                  <a:t>Le contexte c(i-1)</a:t>
                </a:r>
              </a:p>
            </p:txBody>
          </p:sp>
          <p:sp>
            <p:nvSpPr>
              <p:cNvPr id="61" name="Arrondir un rectangle avec un coin diagonal 60"/>
              <p:cNvSpPr/>
              <p:nvPr/>
            </p:nvSpPr>
            <p:spPr>
              <a:xfrm>
                <a:off x="7132454" y="2201257"/>
                <a:ext cx="2376000" cy="66579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EC2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solidFill>
                      <a:srgbClr val="000000"/>
                    </a:solidFill>
                    <a:latin typeface="Times New Roman"/>
                    <a:ea typeface="Calibri"/>
                    <a:cs typeface="Times New Roman"/>
                  </a:rPr>
                  <a:t>Ci = AttentionContext(Si,h)</a:t>
                </a:r>
              </a:p>
            </p:txBody>
          </p:sp>
          <p:sp>
            <p:nvSpPr>
              <p:cNvPr id="62" name="Arrondir un rectangle avec un coin diagonal 61"/>
              <p:cNvSpPr/>
              <p:nvPr/>
            </p:nvSpPr>
            <p:spPr>
              <a:xfrm>
                <a:off x="7060572" y="5704795"/>
                <a:ext cx="2484000" cy="50399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EC2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solidFill>
                      <a:srgbClr val="000000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Si = RNN(Si-1,Ci-1,Yi-1)</a:t>
                </a:r>
                <a:endParaRPr lang="fr-FR" b="1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242285" y="4770847"/>
                <a:ext cx="2106362" cy="66799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effectLst/>
                    <a:latin typeface="Times New Roman"/>
                    <a:ea typeface="Calibri"/>
                    <a:cs typeface="Times New Roman"/>
                  </a:rPr>
                  <a:t>L'état du décodeur Si est fonction de :</a:t>
                </a:r>
                <a:endParaRPr lang="fr-FR" b="1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254603" y="3115822"/>
                <a:ext cx="2094044" cy="9832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500" b="1" dirty="0">
                    <a:effectLst/>
                    <a:latin typeface="Times New Roman"/>
                    <a:ea typeface="Calibri"/>
                    <a:cs typeface="Times New Roman"/>
                  </a:rPr>
                  <a:t>Le vecteur de contexte ci est produit par un mécanisme d'attention</a:t>
                </a:r>
                <a:r>
                  <a:rPr lang="fr-FR" sz="1500" b="1" dirty="0" smtClean="0">
                    <a:effectLst/>
                    <a:latin typeface="Times New Roman"/>
                    <a:ea typeface="Calibri"/>
                    <a:cs typeface="Times New Roman"/>
                  </a:rPr>
                  <a:t>.</a:t>
                </a:r>
                <a:endParaRPr lang="fr-FR" sz="1500" b="1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cxnSp>
            <p:nvCxnSpPr>
              <p:cNvPr id="71" name="Connecteur droit avec flèche 70"/>
              <p:cNvCxnSpPr/>
              <p:nvPr/>
            </p:nvCxnSpPr>
            <p:spPr>
              <a:xfrm>
                <a:off x="4421712" y="4467182"/>
                <a:ext cx="467875" cy="743558"/>
              </a:xfrm>
              <a:prstGeom prst="straightConnector1">
                <a:avLst/>
              </a:prstGeom>
              <a:ln w="28575">
                <a:solidFill>
                  <a:srgbClr val="5E124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/>
              <p:cNvCxnSpPr/>
              <p:nvPr/>
            </p:nvCxnSpPr>
            <p:spPr>
              <a:xfrm flipV="1">
                <a:off x="4421712" y="3677653"/>
                <a:ext cx="431093" cy="682803"/>
              </a:xfrm>
              <a:prstGeom prst="straightConnector1">
                <a:avLst/>
              </a:prstGeom>
              <a:ln w="28575">
                <a:solidFill>
                  <a:srgbClr val="5E124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/>
              <p:cNvSpPr/>
              <p:nvPr/>
            </p:nvSpPr>
            <p:spPr>
              <a:xfrm rot="16200000">
                <a:off x="3077209" y="4114229"/>
                <a:ext cx="2321251" cy="604659"/>
              </a:xfrm>
              <a:prstGeom prst="rect">
                <a:avLst/>
              </a:prstGeom>
              <a:solidFill>
                <a:srgbClr val="00B05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000" b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La distribution pour Yi</a:t>
                </a:r>
                <a:endParaRPr lang="fr-FR" sz="2400" b="1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sp>
            <p:nvSpPr>
              <p:cNvPr id="80" name="Rectangle à coins arrondis 79"/>
              <p:cNvSpPr/>
              <p:nvPr/>
            </p:nvSpPr>
            <p:spPr>
              <a:xfrm>
                <a:off x="4889563" y="4770555"/>
                <a:ext cx="2094559" cy="902698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solidFill>
                      <a:srgbClr val="000000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Vecteur de contexte Ci</a:t>
                </a:r>
                <a:endParaRPr lang="fr-FR" b="1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  <p:sp>
            <p:nvSpPr>
              <p:cNvPr id="81" name="Rectangle à coins arrondis 80"/>
              <p:cNvSpPr/>
              <p:nvPr/>
            </p:nvSpPr>
            <p:spPr>
              <a:xfrm>
                <a:off x="4852783" y="3328329"/>
                <a:ext cx="2094294" cy="88086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solidFill>
                      <a:srgbClr val="000000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Fonction de l’état du décodeur Si</a:t>
                </a:r>
                <a:endParaRPr lang="fr-FR" b="1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6202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792605"/>
          </a:xfrm>
        </p:spPr>
        <p:txBody>
          <a:bodyPr/>
          <a:lstStyle/>
          <a:p>
            <a:r>
              <a:rPr lang="fr-FR" sz="4400" dirty="0" smtClean="0"/>
              <a:t>Le décodage  </a:t>
            </a:r>
            <a:endParaRPr lang="fr-FR" sz="4400" dirty="0"/>
          </a:p>
        </p:txBody>
      </p:sp>
      <p:graphicFrame>
        <p:nvGraphicFramePr>
          <p:cNvPr id="3" name="Diagramme 2"/>
          <p:cNvGraphicFramePr/>
          <p:nvPr/>
        </p:nvGraphicFramePr>
        <p:xfrm>
          <a:off x="6585240" y="627425"/>
          <a:ext cx="5277395" cy="206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6275129" y="2507029"/>
          <a:ext cx="5677385" cy="2438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536"/>
                <a:gridCol w="805297"/>
                <a:gridCol w="739289"/>
                <a:gridCol w="792096"/>
                <a:gridCol w="726087"/>
                <a:gridCol w="652881"/>
                <a:gridCol w="835199"/>
              </a:tblGrid>
              <a:tr h="338885"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P(S)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P(B)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P(L)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P(A)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P(M)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367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 er caractère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effectLst/>
                        </a:rPr>
                        <a:t>0.5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0.2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0.02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0.001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0.31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21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 éme caractère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0.3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0.06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0.03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effectLst/>
                        </a:rPr>
                        <a:t>0.6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0.001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21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 éme caractère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0.01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0.054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effectLst/>
                        </a:rPr>
                        <a:t>0.6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r>
                        <a:rPr lang="fr-FR" sz="1200" dirty="0" smtClean="0">
                          <a:effectLst/>
                        </a:rPr>
                        <a:t>0,009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0.1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21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4éme caractère 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0.22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0.06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0.009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r>
                        <a:rPr lang="fr-FR" sz="1600" b="1" dirty="0" smtClean="0">
                          <a:effectLst/>
                        </a:rPr>
                        <a:t>0,3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..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0.07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32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 </a:t>
                      </a:r>
                      <a:r>
                        <a:rPr lang="fr-FR" sz="1200" dirty="0" err="1">
                          <a:effectLst/>
                        </a:rPr>
                        <a:t>éme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caractére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0.0006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fr-FR" sz="1200" dirty="0" smtClean="0">
                          <a:effectLst/>
                        </a:rPr>
                        <a:t>0.016</a:t>
                      </a:r>
                      <a:r>
                        <a:rPr lang="fr-FR" sz="1200" dirty="0">
                          <a:effectLst/>
                        </a:rPr>
                        <a:t>	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0.12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…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effectLst/>
                        </a:rPr>
                        <a:t>0.4</a:t>
                      </a:r>
                      <a:endParaRPr lang="fr-FR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5267673" y="792605"/>
            <a:ext cx="1956088" cy="148046"/>
            <a:chOff x="2661545" y="1561712"/>
            <a:chExt cx="1398740" cy="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Pentagon 1">
            <a:extLst>
              <a:ext uri="{FF2B5EF4-FFF2-40B4-BE49-F238E27FC236}">
                <a16:creationId xmlns:a16="http://schemas.microsoft.com/office/drawing/2014/main" xmlns="" id="{9C5BAAA4-75DF-47A7-9ACB-C0AD904AA8C7}"/>
              </a:ext>
            </a:extLst>
          </p:cNvPr>
          <p:cNvSpPr/>
          <p:nvPr/>
        </p:nvSpPr>
        <p:spPr>
          <a:xfrm>
            <a:off x="182880" y="812697"/>
            <a:ext cx="5486400" cy="1433686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Le but est de produire la meilleure séquence de caractères correspondante  à l’audio donné en input. </a:t>
            </a:r>
            <a:r>
              <a:rPr lang="fr-FR" sz="2000" b="1" dirty="0" smtClean="0">
                <a:solidFill>
                  <a:schemeClr val="accent6">
                    <a:lumMod val="75000"/>
                  </a:schemeClr>
                </a:solidFill>
              </a:rPr>
              <a:t>Il existe deux méthodes :  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141160" y="2311899"/>
            <a:ext cx="5528120" cy="3978123"/>
            <a:chOff x="278268" y="2412407"/>
            <a:chExt cx="5528120" cy="3978123"/>
          </a:xfrm>
        </p:grpSpPr>
        <p:grpSp>
          <p:nvGrpSpPr>
            <p:cNvPr id="9" name="Groupe 8"/>
            <p:cNvGrpSpPr/>
            <p:nvPr/>
          </p:nvGrpSpPr>
          <p:grpSpPr>
            <a:xfrm>
              <a:off x="278268" y="2412407"/>
              <a:ext cx="5528120" cy="3978123"/>
              <a:chOff x="-28014" y="40004"/>
              <a:chExt cx="9003481" cy="67634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56" y="40004"/>
                <a:ext cx="8814424" cy="67634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" name="Groupe 10"/>
              <p:cNvGrpSpPr/>
              <p:nvPr/>
            </p:nvGrpSpPr>
            <p:grpSpPr>
              <a:xfrm>
                <a:off x="-28014" y="107654"/>
                <a:ext cx="9003481" cy="6683849"/>
                <a:chOff x="-120309" y="-20533"/>
                <a:chExt cx="7085711" cy="5352139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6242539" y="0"/>
                  <a:ext cx="576000" cy="28797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2000" dirty="0">
                      <a:solidFill>
                        <a:srgbClr val="000000"/>
                      </a:solidFill>
                      <a:effectLst/>
                      <a:latin typeface="+mj-lt"/>
                      <a:ea typeface="Calibri"/>
                      <a:cs typeface="Times New Roman"/>
                    </a:rPr>
                    <a:t>Décodeur </a:t>
                  </a:r>
                  <a:endParaRPr lang="fr-FR" sz="2400" dirty="0">
                    <a:effectLst/>
                    <a:latin typeface="+mj-lt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6250923" y="2953977"/>
                  <a:ext cx="576000" cy="2298466"/>
                </a:xfrm>
                <a:prstGeom prst="rect">
                  <a:avLst/>
                </a:prstGeom>
                <a:solidFill>
                  <a:srgbClr val="FFEBEC"/>
                </a:solidFill>
                <a:ln>
                  <a:solidFill>
                    <a:srgbClr val="EC20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050" dirty="0">
                      <a:solidFill>
                        <a:srgbClr val="000000"/>
                      </a:solidFill>
                      <a:effectLst/>
                      <a:latin typeface="+mj-lt"/>
                      <a:ea typeface="Calibri"/>
                      <a:cs typeface="Times New Roman"/>
                    </a:rPr>
                    <a:t>Encodeur : RNN basé sur </a:t>
                  </a:r>
                  <a:r>
                    <a:rPr lang="fr-FR" sz="1050" dirty="0" err="1">
                      <a:solidFill>
                        <a:srgbClr val="000000"/>
                      </a:solidFill>
                      <a:effectLst/>
                      <a:latin typeface="+mj-lt"/>
                      <a:ea typeface="Calibri"/>
                      <a:cs typeface="Times New Roman"/>
                    </a:rPr>
                    <a:t>BLSTMs</a:t>
                  </a:r>
                  <a:endParaRPr lang="fr-FR" sz="1100" dirty="0">
                    <a:effectLst/>
                    <a:latin typeface="+mj-lt"/>
                    <a:ea typeface="Calibri"/>
                    <a:cs typeface="Times New Roman"/>
                  </a:endParaRPr>
                </a:p>
              </p:txBody>
            </p:sp>
            <p:grpSp>
              <p:nvGrpSpPr>
                <p:cNvPr id="15" name="Groupe 14"/>
                <p:cNvGrpSpPr/>
                <p:nvPr/>
              </p:nvGrpSpPr>
              <p:grpSpPr>
                <a:xfrm>
                  <a:off x="-120309" y="-20533"/>
                  <a:ext cx="7085711" cy="5352139"/>
                  <a:chOff x="-120310" y="123070"/>
                  <a:chExt cx="7085767" cy="5353236"/>
                </a:xfrm>
              </p:grpSpPr>
              <p:grpSp>
                <p:nvGrpSpPr>
                  <p:cNvPr id="20" name="Groupe 19"/>
                  <p:cNvGrpSpPr/>
                  <p:nvPr/>
                </p:nvGrpSpPr>
                <p:grpSpPr>
                  <a:xfrm>
                    <a:off x="-120310" y="123070"/>
                    <a:ext cx="7085767" cy="5353236"/>
                    <a:chOff x="-120310" y="123070"/>
                    <a:chExt cx="7085767" cy="5353236"/>
                  </a:xfrm>
                </p:grpSpPr>
                <p:grpSp>
                  <p:nvGrpSpPr>
                    <p:cNvPr id="23" name="Groupe 22"/>
                    <p:cNvGrpSpPr/>
                    <p:nvPr/>
                  </p:nvGrpSpPr>
                  <p:grpSpPr>
                    <a:xfrm>
                      <a:off x="-28482" y="3657600"/>
                      <a:ext cx="6993939" cy="1818706"/>
                      <a:chOff x="-28482" y="0"/>
                      <a:chExt cx="6993939" cy="1818706"/>
                    </a:xfrm>
                  </p:grpSpPr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35170" y="0"/>
                        <a:ext cx="6173909" cy="1739949"/>
                      </a:xfrm>
                      <a:prstGeom prst="rect">
                        <a:avLst/>
                      </a:prstGeom>
                      <a:solidFill>
                        <a:srgbClr val="FFF7F7"/>
                      </a:solidFill>
                      <a:ln>
                        <a:solidFill>
                          <a:srgbClr val="EC203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113" name="Groupe 112"/>
                      <p:cNvGrpSpPr/>
                      <p:nvPr/>
                    </p:nvGrpSpPr>
                    <p:grpSpPr>
                      <a:xfrm>
                        <a:off x="-28482" y="0"/>
                        <a:ext cx="6993939" cy="1818706"/>
                        <a:chOff x="-28482" y="0"/>
                        <a:chExt cx="6993939" cy="1818706"/>
                      </a:xfrm>
                    </p:grpSpPr>
                    <p:grpSp>
                      <p:nvGrpSpPr>
                        <p:cNvPr id="114" name="Groupe 113"/>
                        <p:cNvGrpSpPr/>
                        <p:nvPr/>
                      </p:nvGrpSpPr>
                      <p:grpSpPr>
                        <a:xfrm>
                          <a:off x="-28482" y="360485"/>
                          <a:ext cx="6993939" cy="1458221"/>
                          <a:chOff x="-28482" y="0"/>
                          <a:chExt cx="6993939" cy="1458221"/>
                        </a:xfrm>
                      </p:grpSpPr>
                      <p:grpSp>
                        <p:nvGrpSpPr>
                          <p:cNvPr id="118" name="Groupe 117"/>
                          <p:cNvGrpSpPr/>
                          <p:nvPr/>
                        </p:nvGrpSpPr>
                        <p:grpSpPr>
                          <a:xfrm>
                            <a:off x="1099039" y="79131"/>
                            <a:ext cx="1872000" cy="79131"/>
                            <a:chOff x="0" y="0"/>
                            <a:chExt cx="323687" cy="79131"/>
                          </a:xfrm>
                        </p:grpSpPr>
                        <p:cxnSp>
                          <p:nvCxnSpPr>
                            <p:cNvPr id="220" name="Connecteur droit avec flèche 219"/>
                            <p:cNvCxnSpPr/>
                            <p:nvPr/>
                          </p:nvCxnSpPr>
                          <p:spPr>
                            <a:xfrm flipV="1">
                              <a:off x="0" y="0"/>
                              <a:ext cx="323687" cy="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FFC00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21" name="Connecteur droit avec flèche 220"/>
                            <p:cNvCxnSpPr/>
                            <p:nvPr/>
                          </p:nvCxnSpPr>
                          <p:spPr>
                            <a:xfrm flipH="1" flipV="1">
                              <a:off x="0" y="79131"/>
                              <a:ext cx="323687" cy="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FFC00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9" name="Groupe 118"/>
                          <p:cNvGrpSpPr/>
                          <p:nvPr/>
                        </p:nvGrpSpPr>
                        <p:grpSpPr>
                          <a:xfrm>
                            <a:off x="474785" y="35170"/>
                            <a:ext cx="1037004" cy="430810"/>
                            <a:chOff x="0" y="0"/>
                            <a:chExt cx="1037004" cy="430810"/>
                          </a:xfrm>
                        </p:grpSpPr>
                        <p:sp>
                          <p:nvSpPr>
                            <p:cNvPr id="217" name="Rectangle 216"/>
                            <p:cNvSpPr/>
                            <p:nvPr/>
                          </p:nvSpPr>
                          <p:spPr>
                            <a:xfrm>
                              <a:off x="439615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18" name="Connecteur droit avec flèche 217"/>
                            <p:cNvCxnSpPr/>
                            <p:nvPr/>
                          </p:nvCxnSpPr>
                          <p:spPr>
                            <a:xfrm flipV="1">
                              <a:off x="0" y="175846"/>
                              <a:ext cx="509710" cy="254964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9" name="Connecteur droit avec flèche 218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20" name="Groupe 119"/>
                          <p:cNvGrpSpPr/>
                          <p:nvPr/>
                        </p:nvGrpSpPr>
                        <p:grpSpPr>
                          <a:xfrm>
                            <a:off x="2540977" y="35170"/>
                            <a:ext cx="1037004" cy="430810"/>
                            <a:chOff x="0" y="0"/>
                            <a:chExt cx="1037004" cy="430810"/>
                          </a:xfrm>
                        </p:grpSpPr>
                        <p:sp>
                          <p:nvSpPr>
                            <p:cNvPr id="214" name="Rectangle 213"/>
                            <p:cNvSpPr/>
                            <p:nvPr/>
                          </p:nvSpPr>
                          <p:spPr>
                            <a:xfrm>
                              <a:off x="439615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15" name="Connecteur droit avec flèche 214"/>
                            <p:cNvCxnSpPr/>
                            <p:nvPr/>
                          </p:nvCxnSpPr>
                          <p:spPr>
                            <a:xfrm flipV="1">
                              <a:off x="0" y="175846"/>
                              <a:ext cx="509710" cy="254964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6" name="Connecteur droit avec flèche 215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21" name="Groupe 120"/>
                          <p:cNvGrpSpPr/>
                          <p:nvPr/>
                        </p:nvGrpSpPr>
                        <p:grpSpPr>
                          <a:xfrm>
                            <a:off x="5117122" y="0"/>
                            <a:ext cx="605788" cy="429260"/>
                            <a:chOff x="430823" y="0"/>
                            <a:chExt cx="606181" cy="429846"/>
                          </a:xfrm>
                        </p:grpSpPr>
                        <p:sp>
                          <p:nvSpPr>
                            <p:cNvPr id="212" name="Rectangle 211"/>
                            <p:cNvSpPr/>
                            <p:nvPr/>
                          </p:nvSpPr>
                          <p:spPr>
                            <a:xfrm>
                              <a:off x="430823" y="0"/>
                              <a:ext cx="179070" cy="178984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n w="19050">
                              <a:solidFill>
                                <a:schemeClr val="tx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213" name="Connecteur droit avec flèche 212"/>
                            <p:cNvCxnSpPr/>
                            <p:nvPr/>
                          </p:nvCxnSpPr>
                          <p:spPr>
                            <a:xfrm flipH="1" flipV="1">
                              <a:off x="509954" y="175846"/>
                              <a:ext cx="527050" cy="254000"/>
                            </a:xfrm>
                            <a:prstGeom prst="straightConnector1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22" name="Connecteur droit avec flèche 121"/>
                          <p:cNvCxnSpPr/>
                          <p:nvPr/>
                        </p:nvCxnSpPr>
                        <p:spPr>
                          <a:xfrm flipV="1">
                            <a:off x="3174023" y="70339"/>
                            <a:ext cx="1943735" cy="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C000"/>
                            </a:solidFill>
                            <a:prstDash val="sysDot"/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Connecteur droit avec flèche 122"/>
                          <p:cNvCxnSpPr/>
                          <p:nvPr/>
                        </p:nvCxnSpPr>
                        <p:spPr>
                          <a:xfrm flipH="1" flipV="1">
                            <a:off x="3165231" y="158262"/>
                            <a:ext cx="1943735" cy="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C000"/>
                            </a:solidFill>
                            <a:prstDash val="sysDot"/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24" name="Groupe 123"/>
                          <p:cNvGrpSpPr/>
                          <p:nvPr/>
                        </p:nvGrpSpPr>
                        <p:grpSpPr>
                          <a:xfrm>
                            <a:off x="-28482" y="439616"/>
                            <a:ext cx="6993939" cy="1018605"/>
                            <a:chOff x="-28482" y="0"/>
                            <a:chExt cx="6993939" cy="1018605"/>
                          </a:xfrm>
                        </p:grpSpPr>
                        <p:grpSp>
                          <p:nvGrpSpPr>
                            <p:cNvPr id="125" name="Groupe 124"/>
                            <p:cNvGrpSpPr/>
                            <p:nvPr/>
                          </p:nvGrpSpPr>
                          <p:grpSpPr>
                            <a:xfrm>
                              <a:off x="105508" y="0"/>
                              <a:ext cx="5961381" cy="609893"/>
                              <a:chOff x="0" y="0"/>
                              <a:chExt cx="5961381" cy="609893"/>
                            </a:xfrm>
                          </p:grpSpPr>
                          <p:grpSp>
                            <p:nvGrpSpPr>
                              <p:cNvPr id="142" name="Groupe 141"/>
                              <p:cNvGrpSpPr/>
                              <p:nvPr/>
                            </p:nvGrpSpPr>
                            <p:grpSpPr>
                              <a:xfrm>
                                <a:off x="465992" y="79130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210" name="Connecteur droit avec flèche 209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1" name="Connecteur droit avec flèche 210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43" name="Groupe 142"/>
                              <p:cNvGrpSpPr/>
                              <p:nvPr/>
                            </p:nvGrpSpPr>
                            <p:grpSpPr>
                              <a:xfrm>
                                <a:off x="1512277" y="70338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208" name="Connecteur droit avec flèche 207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Connecteur droit avec flèche 208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44" name="Groupe 143"/>
                              <p:cNvGrpSpPr/>
                              <p:nvPr/>
                            </p:nvGrpSpPr>
                            <p:grpSpPr>
                              <a:xfrm>
                                <a:off x="2549769" y="79130"/>
                                <a:ext cx="864000" cy="79131"/>
                                <a:chOff x="0" y="0"/>
                                <a:chExt cx="323687" cy="79131"/>
                              </a:xfrm>
                            </p:grpSpPr>
                            <p:cxnSp>
                              <p:nvCxnSpPr>
                                <p:cNvPr id="206" name="Connecteur droit avec flèche 205"/>
                                <p:cNvCxnSpPr/>
                                <p:nvPr/>
                              </p:nvCxnSpPr>
                              <p:spPr>
                                <a:xfrm flipV="1">
                                  <a:off x="0" y="0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7" name="Connecteur droit avec flèche 206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0" y="79131"/>
                                  <a:ext cx="323687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45" name="Groupe 144"/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5961381" cy="609893"/>
                                <a:chOff x="0" y="0"/>
                                <a:chExt cx="5961381" cy="609893"/>
                              </a:xfrm>
                            </p:grpSpPr>
                            <p:grpSp>
                              <p:nvGrpSpPr>
                                <p:cNvPr id="146" name="Groupe 145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5961381" cy="609893"/>
                                  <a:chOff x="0" y="0"/>
                                  <a:chExt cx="5961381" cy="609893"/>
                                </a:xfrm>
                              </p:grpSpPr>
                              <p:grpSp>
                                <p:nvGrpSpPr>
                                  <p:cNvPr id="149" name="Groupe 148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35169"/>
                                    <a:ext cx="703581" cy="574724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98" name="Groupe 197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202" name="Rectangle 201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203" name="Rectangle 20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204" name="Connecteur droit avec flèche 203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205" name="Connecteur droit avec flèche 204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99" name="Rectangle 19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200" name="Connecteur droit avec flèche 199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201" name="Connecteur droit avec flèche 200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0" name="Groupe 149"/>
                                  <p:cNvGrpSpPr/>
                                  <p:nvPr/>
                                </p:nvGrpSpPr>
                                <p:grpSpPr>
                                  <a:xfrm>
                                    <a:off x="1037492" y="26377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90" name="Groupe 189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94" name="Rectangle 193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95" name="Rectangle 19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96" name="Connecteur droit avec flèche 195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97" name="Connecteur droit avec flèche 196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91" name="Rectangle 19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92" name="Connecteur droit avec flèche 191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93" name="Connecteur droit avec flèche 192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1" name="Groupe 150"/>
                                  <p:cNvGrpSpPr/>
                                  <p:nvPr/>
                                </p:nvGrpSpPr>
                                <p:grpSpPr>
                                  <a:xfrm>
                                    <a:off x="2074984" y="35169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82" name="Groupe 181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86" name="Rectangle 185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87" name="Rectangle 186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88" name="Connecteur droit avec flèche 187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89" name="Connecteur droit avec flèche 188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83" name="Rectangle 18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84" name="Connecteur droit avec flèche 183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85" name="Connecteur droit avec flèche 184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2" name="Groupe 151"/>
                                  <p:cNvGrpSpPr/>
                                  <p:nvPr/>
                                </p:nvGrpSpPr>
                                <p:grpSpPr>
                                  <a:xfrm>
                                    <a:off x="3103684" y="35169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74" name="Groupe 173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78" name="Rectangle 177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6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79" name="Rectangle 178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80" name="Connecteur droit avec flèche 179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81" name="Connecteur droit avec flèche 180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75" name="Rectangle 17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76" name="Connecteur droit avec flèche 175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77" name="Connecteur droit avec flèche 176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3" name="Groupe 152"/>
                                  <p:cNvGrpSpPr/>
                                  <p:nvPr/>
                                </p:nvGrpSpPr>
                                <p:grpSpPr>
                                  <a:xfrm>
                                    <a:off x="5257800" y="0"/>
                                    <a:ext cx="703581" cy="574676"/>
                                    <a:chOff x="0" y="0"/>
                                    <a:chExt cx="703581" cy="574724"/>
                                  </a:xfrm>
                                </p:grpSpPr>
                                <p:grpSp>
                                  <p:nvGrpSpPr>
                                    <p:cNvPr id="166" name="Groupe 165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395654"/>
                                      <a:ext cx="703581" cy="179070"/>
                                      <a:chOff x="0" y="0"/>
                                      <a:chExt cx="703934" cy="179070"/>
                                    </a:xfrm>
                                  </p:grpSpPr>
                                  <p:sp>
                                    <p:nvSpPr>
                                      <p:cNvPr id="170" name="Rectangle 169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sp>
                                    <p:nvSpPr>
                                      <p:cNvPr id="171" name="Rectangle 170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24229" y="0"/>
                                        <a:ext cx="179705" cy="17907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n w="19050">
                                        <a:solidFill>
                                          <a:schemeClr val="tx2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fr-FR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172" name="Connecteur droit avec flèche 171"/>
                                      <p:cNvCxnSpPr/>
                                      <p:nvPr/>
                                    </p:nvCxnSpPr>
                                    <p:spPr>
                                      <a:xfrm flipV="1">
                                        <a:off x="190083" y="46021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173" name="Connecteur droit avec flèche 172"/>
                                      <p:cNvCxnSpPr/>
                                      <p:nvPr/>
                                    </p:nvCxnSpPr>
                                    <p:spPr>
                                      <a:xfrm flipH="1" flipV="1">
                                        <a:off x="190083" y="132058"/>
                                        <a:ext cx="323850" cy="0"/>
                                      </a:xfrm>
                                      <a:prstGeom prst="straightConnector1">
                                        <a:avLst/>
                                      </a:prstGeom>
                                      <a:ln w="19050">
                                        <a:solidFill>
                                          <a:srgbClr val="FFC000"/>
                                        </a:solidFill>
                                        <a:headEnd type="none" w="med" len="med"/>
                                        <a:tailEnd type="triangle" w="med" len="med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167" name="Rectangle 16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90146" y="0"/>
                                      <a:ext cx="179070" cy="17907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n w="19050">
                                      <a:solidFill>
                                        <a:schemeClr val="tx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cxnSp>
                                  <p:nvCxnSpPr>
                                    <p:cNvPr id="168" name="Connecteur droit avec flèche 167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0550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9" name="Connecteur droit avec flèche 168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369277" y="175846"/>
                                      <a:ext cx="263770" cy="216584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00B0F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4" name="Groupe 153"/>
                                  <p:cNvGrpSpPr/>
                                  <p:nvPr/>
                                </p:nvGrpSpPr>
                                <p:grpSpPr>
                                  <a:xfrm>
                                    <a:off x="712176" y="474784"/>
                                    <a:ext cx="323687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64" name="Connecteur droit avec flèche 163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5" name="Connecteur droit avec flèche 164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5" name="Groupe 154"/>
                                  <p:cNvGrpSpPr/>
                                  <p:nvPr/>
                                </p:nvGrpSpPr>
                                <p:grpSpPr>
                                  <a:xfrm>
                                    <a:off x="1749669" y="466159"/>
                                    <a:ext cx="323215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62" name="Connecteur droit avec flèche 161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3" name="Connecteur droit avec flèche 162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6" name="Groupe 155"/>
                                  <p:cNvGrpSpPr/>
                                  <p:nvPr/>
                                </p:nvGrpSpPr>
                                <p:grpSpPr>
                                  <a:xfrm>
                                    <a:off x="2778369" y="474784"/>
                                    <a:ext cx="323687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60" name="Connecteur droit avec flèche 159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61" name="Connecteur droit avec flèche 160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57" name="Groupe 156"/>
                                  <p:cNvGrpSpPr/>
                                  <p:nvPr/>
                                </p:nvGrpSpPr>
                                <p:grpSpPr>
                                  <a:xfrm>
                                    <a:off x="3815861" y="474784"/>
                                    <a:ext cx="1440000" cy="86037"/>
                                    <a:chOff x="190083" y="46021"/>
                                    <a:chExt cx="323850" cy="86037"/>
                                  </a:xfrm>
                                </p:grpSpPr>
                                <p:cxnSp>
                                  <p:nvCxnSpPr>
                                    <p:cNvPr id="158" name="Connecteur droit avec flèche 157"/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190083" y="46021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prstDash val="sysDot"/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59" name="Connecteur droit avec flèche 158"/>
                                    <p:cNvCxnSpPr/>
                                    <p:nvPr/>
                                  </p:nvCxnSpPr>
                                  <p:spPr>
                                    <a:xfrm flipH="1" flipV="1">
                                      <a:off x="190083" y="132058"/>
                                      <a:ext cx="323850" cy="0"/>
                                    </a:xfrm>
                                    <a:prstGeom prst="straightConnector1">
                                      <a:avLst/>
                                    </a:prstGeom>
                                    <a:ln w="19050">
                                      <a:solidFill>
                                        <a:srgbClr val="FFC000"/>
                                      </a:solidFill>
                                      <a:prstDash val="sysDot"/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</p:grpSp>
                            <p:cxnSp>
                              <p:nvCxnSpPr>
                                <p:cNvPr id="147" name="Connecteur droit avec flèche 146"/>
                                <p:cNvCxnSpPr/>
                                <p:nvPr/>
                              </p:nvCxnSpPr>
                              <p:spPr>
                                <a:xfrm flipV="1">
                                  <a:off x="3587261" y="70338"/>
                                  <a:ext cx="1943735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prstDash val="sysDot"/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48" name="Connecteur droit avec flèche 147"/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3578469" y="158261"/>
                                  <a:ext cx="1944000" cy="0"/>
                                </a:xfrm>
                                <a:prstGeom prst="straightConnector1">
                                  <a:avLst/>
                                </a:prstGeom>
                                <a:ln w="19050">
                                  <a:solidFill>
                                    <a:srgbClr val="FFC000"/>
                                  </a:solidFill>
                                  <a:prstDash val="sysDot"/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26" name="Groupe 125"/>
                            <p:cNvGrpSpPr/>
                            <p:nvPr/>
                          </p:nvGrpSpPr>
                          <p:grpSpPr>
                            <a:xfrm>
                              <a:off x="-28482" y="562707"/>
                              <a:ext cx="6993939" cy="455898"/>
                              <a:chOff x="-28482" y="0"/>
                              <a:chExt cx="6993939" cy="455898"/>
                            </a:xfrm>
                          </p:grpSpPr>
                          <p:sp>
                            <p:nvSpPr>
                              <p:cNvPr id="127" name="Zone de texte 446"/>
                              <p:cNvSpPr txBox="1"/>
                              <p:nvPr/>
                            </p:nvSpPr>
                            <p:spPr>
                              <a:xfrm>
                                <a:off x="-28482" y="98058"/>
                                <a:ext cx="6993939" cy="357840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fr-FR" sz="11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x1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x2	x3</a:t>
                                </a:r>
                                <a:r>
                                  <a:rPr lang="fr-FR" sz="1100" b="1" dirty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</a:t>
                                </a:r>
                                <a:r>
                                  <a:rPr lang="fr-FR" sz="1100" b="1" dirty="0" smtClean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x4         x5       x6         x7       x8 	</a:t>
                                </a:r>
                                <a:r>
                                  <a:rPr lang="fr-FR" sz="1100" b="1" dirty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</a:t>
                                </a:r>
                                <a:r>
                                  <a:rPr lang="fr-FR" sz="1100" b="1" dirty="0" smtClean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          </a:t>
                                </a:r>
                                <a:r>
                                  <a:rPr lang="fr-FR" sz="11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xt-1       </a:t>
                                </a:r>
                                <a:r>
                                  <a:rPr lang="fr-FR" sz="1100" b="1" dirty="0" err="1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xt</a:t>
                                </a:r>
                                <a:endParaRPr lang="fr-FR" sz="1200" dirty="0">
                                  <a:effectLst/>
                                  <a:latin typeface="Times New Roman"/>
                                  <a:ea typeface="Calibri"/>
                                  <a:cs typeface="Times New Roman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28" name="Groupe 127"/>
                              <p:cNvGrpSpPr/>
                              <p:nvPr/>
                            </p:nvGrpSpPr>
                            <p:grpSpPr>
                              <a:xfrm>
                                <a:off x="184639" y="0"/>
                                <a:ext cx="5785679" cy="220834"/>
                                <a:chOff x="0" y="0"/>
                                <a:chExt cx="5785679" cy="220834"/>
                              </a:xfrm>
                            </p:grpSpPr>
                            <p:cxnSp>
                              <p:nvCxnSpPr>
                                <p:cNvPr id="129" name="Connecteur droit avec flèche 128"/>
                                <p:cNvCxnSpPr/>
                                <p:nvPr/>
                              </p:nvCxnSpPr>
                              <p:spPr>
                                <a:xfrm rot="16200000">
                                  <a:off x="5187461" y="97057"/>
                                  <a:ext cx="176530" cy="0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5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0" name="Connecteur droit avec flèche 129"/>
                                <p:cNvCxnSpPr/>
                                <p:nvPr/>
                              </p:nvCxnSpPr>
                              <p:spPr>
                                <a:xfrm rot="16200000">
                                  <a:off x="5697414" y="88265"/>
                                  <a:ext cx="176530" cy="0"/>
                                </a:xfrm>
                                <a:prstGeom prst="straightConnector1">
                                  <a:avLst/>
                                </a:prstGeom>
                                <a:ln w="28575">
                                  <a:solidFill>
                                    <a:srgbClr val="00B050"/>
                                  </a:solidFill>
                                  <a:headEnd type="none" w="med" len="med"/>
                                  <a:tailEnd type="triangle" w="med" len="med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grpSp>
                              <p:nvGrpSpPr>
                                <p:cNvPr id="131" name="Groupe 130"/>
                                <p:cNvGrpSpPr/>
                                <p:nvPr/>
                              </p:nvGrpSpPr>
                              <p:grpSpPr>
                                <a:xfrm>
                                  <a:off x="0" y="26718"/>
                                  <a:ext cx="3657599" cy="194116"/>
                                  <a:chOff x="0" y="0"/>
                                  <a:chExt cx="3657599" cy="194116"/>
                                </a:xfrm>
                              </p:grpSpPr>
                              <p:grpSp>
                                <p:nvGrpSpPr>
                                  <p:cNvPr id="132" name="Groupe 131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0"/>
                                    <a:ext cx="1556238" cy="185323"/>
                                    <a:chOff x="0" y="0"/>
                                    <a:chExt cx="1556238" cy="185323"/>
                                  </a:xfrm>
                                </p:grpSpPr>
                                <p:cxnSp>
                                  <p:nvCxnSpPr>
                                    <p:cNvPr id="138" name="Connecteur droit avec flèche 137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-88265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9" name="Connecteur droit avec flèche 138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430481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40" name="Connecteur droit avec flèche 139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958019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41" name="Connecteur droit avec flèche 140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1467973" y="88265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33" name="Groupe 132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01361" y="8793"/>
                                    <a:ext cx="1556238" cy="185323"/>
                                    <a:chOff x="0" y="0"/>
                                    <a:chExt cx="1556238" cy="185323"/>
                                  </a:xfrm>
                                </p:grpSpPr>
                                <p:cxnSp>
                                  <p:nvCxnSpPr>
                                    <p:cNvPr id="134" name="Connecteur droit avec flèche 133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-88265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5" name="Connecteur droit avec flèche 134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430481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6" name="Connecteur droit avec flèche 135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958019" y="97058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37" name="Connecteur droit avec flèche 136"/>
                                    <p:cNvCxnSpPr/>
                                    <p:nvPr/>
                                  </p:nvCxnSpPr>
                                  <p:spPr>
                                    <a:xfrm rot="16200000">
                                      <a:off x="1467973" y="88265"/>
                                      <a:ext cx="176530" cy="0"/>
                                    </a:xfrm>
                                    <a:prstGeom prst="straightConnector1">
                                      <a:avLst/>
                                    </a:prstGeom>
                                    <a:ln w="28575">
                                      <a:solidFill>
                                        <a:srgbClr val="00B050"/>
                                      </a:solidFill>
                                      <a:headEnd type="none" w="med" len="med"/>
                                      <a:tailEnd type="triangle" w="med" len="med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</p:grpSp>
                          </p:grpSp>
                        </p:grpSp>
                      </p:grpSp>
                    </p:grpSp>
                    <p:cxnSp>
                      <p:nvCxnSpPr>
                        <p:cNvPr id="115" name="Connecteur droit avec flèche 114"/>
                        <p:cNvCxnSpPr/>
                        <p:nvPr/>
                      </p:nvCxnSpPr>
                      <p:spPr>
                        <a:xfrm rot="16200000">
                          <a:off x="905608" y="298939"/>
                          <a:ext cx="175895" cy="0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00B050"/>
                          </a:solidFill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6" name="Connecteur droit avec flèche 115"/>
                        <p:cNvCxnSpPr/>
                        <p:nvPr/>
                      </p:nvCxnSpPr>
                      <p:spPr>
                        <a:xfrm rot="16200000">
                          <a:off x="2971800" y="307731"/>
                          <a:ext cx="175895" cy="0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00B050"/>
                          </a:solidFill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7" name="Zone de texte 470"/>
                        <p:cNvSpPr txBox="1"/>
                        <p:nvPr/>
                      </p:nvSpPr>
                      <p:spPr>
                        <a:xfrm>
                          <a:off x="800100" y="0"/>
                          <a:ext cx="4607170" cy="24574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 b="1" dirty="0">
                              <a:latin typeface="Times New Roman"/>
                              <a:ea typeface="Calibri"/>
                              <a:cs typeface="Times New Roman"/>
                            </a:rPr>
                            <a:t> </a:t>
                          </a:r>
                          <a:r>
                            <a:rPr lang="fr-FR" sz="1100" b="1" dirty="0" smtClean="0">
                              <a:latin typeface="Times New Roman"/>
                              <a:ea typeface="Calibri"/>
                              <a:cs typeface="Times New Roman"/>
                            </a:rPr>
                            <a:t>  h1</a:t>
                          </a:r>
                          <a:r>
                            <a:rPr lang="fr-FR" sz="1100" b="1" dirty="0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 		                          h2 </a:t>
                          </a:r>
                          <a:r>
                            <a:rPr lang="fr-FR" sz="1100" b="1" dirty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		    </a:t>
                          </a:r>
                          <a:r>
                            <a:rPr lang="fr-FR" sz="1100" b="1" dirty="0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                   </a:t>
                          </a:r>
                          <a:r>
                            <a:rPr lang="fr-FR" sz="1100" b="1" dirty="0" err="1" smtClean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hU</a:t>
                          </a:r>
                          <a:endParaRPr lang="fr-FR" sz="120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4" name="Groupe 23"/>
                    <p:cNvGrpSpPr/>
                    <p:nvPr/>
                  </p:nvGrpSpPr>
                  <p:grpSpPr>
                    <a:xfrm>
                      <a:off x="-120310" y="123070"/>
                      <a:ext cx="5872877" cy="3652133"/>
                      <a:chOff x="-146687" y="123070"/>
                      <a:chExt cx="5872877" cy="3652133"/>
                    </a:xfrm>
                  </p:grpSpPr>
                  <p:grpSp>
                    <p:nvGrpSpPr>
                      <p:cNvPr id="25" name="Groupe 24"/>
                      <p:cNvGrpSpPr/>
                      <p:nvPr/>
                    </p:nvGrpSpPr>
                    <p:grpSpPr>
                      <a:xfrm>
                        <a:off x="-146687" y="123070"/>
                        <a:ext cx="5872877" cy="3323492"/>
                        <a:chOff x="-146687" y="123070"/>
                        <a:chExt cx="5872877" cy="3323492"/>
                      </a:xfrm>
                    </p:grpSpPr>
                    <p:grpSp>
                      <p:nvGrpSpPr>
                        <p:cNvPr id="29" name="Groupe 28"/>
                        <p:cNvGrpSpPr/>
                        <p:nvPr/>
                      </p:nvGrpSpPr>
                      <p:grpSpPr>
                        <a:xfrm>
                          <a:off x="-146687" y="123070"/>
                          <a:ext cx="5872877" cy="3099610"/>
                          <a:chOff x="-146687" y="123070"/>
                          <a:chExt cx="5872877" cy="3099610"/>
                        </a:xfrm>
                      </p:grpSpPr>
                      <p:grpSp>
                        <p:nvGrpSpPr>
                          <p:cNvPr id="34" name="Groupe 33"/>
                          <p:cNvGrpSpPr/>
                          <p:nvPr/>
                        </p:nvGrpSpPr>
                        <p:grpSpPr>
                          <a:xfrm>
                            <a:off x="-146687" y="123070"/>
                            <a:ext cx="5852894" cy="3099610"/>
                            <a:chOff x="-146687" y="-29330"/>
                            <a:chExt cx="5852894" cy="3099610"/>
                          </a:xfrm>
                        </p:grpSpPr>
                        <p:sp>
                          <p:nvSpPr>
                            <p:cNvPr id="37" name="Rectangle 36"/>
                            <p:cNvSpPr/>
                            <p:nvPr/>
                          </p:nvSpPr>
                          <p:spPr>
                            <a:xfrm>
                              <a:off x="28575" y="1857375"/>
                              <a:ext cx="3990975" cy="1035050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38" name="Rectangle 37"/>
                            <p:cNvSpPr/>
                            <p:nvPr/>
                          </p:nvSpPr>
                          <p:spPr>
                            <a:xfrm>
                              <a:off x="28575" y="1181100"/>
                              <a:ext cx="3990975" cy="81915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39" name="Connecteur en angle 38"/>
                            <p:cNvCxnSpPr/>
                            <p:nvPr/>
                          </p:nvCxnSpPr>
                          <p:spPr>
                            <a:xfrm>
                              <a:off x="1000125" y="1390650"/>
                              <a:ext cx="606425" cy="900000"/>
                            </a:xfrm>
                            <a:prstGeom prst="bentConnector3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40" name="Groupe 39"/>
                            <p:cNvGrpSpPr/>
                            <p:nvPr/>
                          </p:nvGrpSpPr>
                          <p:grpSpPr>
                            <a:xfrm>
                              <a:off x="-146687" y="-29330"/>
                              <a:ext cx="5852894" cy="3099610"/>
                              <a:chOff x="-146687" y="-29330"/>
                              <a:chExt cx="5852894" cy="3099610"/>
                            </a:xfrm>
                          </p:grpSpPr>
                          <p:grpSp>
                            <p:nvGrpSpPr>
                              <p:cNvPr id="41" name="Groupe 40"/>
                              <p:cNvGrpSpPr/>
                              <p:nvPr/>
                            </p:nvGrpSpPr>
                            <p:grpSpPr>
                              <a:xfrm>
                                <a:off x="-131612" y="-29330"/>
                                <a:ext cx="5837819" cy="3099610"/>
                                <a:chOff x="-131612" y="-29330"/>
                                <a:chExt cx="5837819" cy="3099610"/>
                              </a:xfrm>
                            </p:grpSpPr>
                            <p:sp>
                              <p:nvSpPr>
                                <p:cNvPr id="43" name="Rectangle 42"/>
                                <p:cNvSpPr/>
                                <p:nvPr/>
                              </p:nvSpPr>
                              <p:spPr>
                                <a:xfrm>
                                  <a:off x="28575" y="0"/>
                                  <a:ext cx="3990975" cy="695325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grpSp>
                              <p:nvGrpSpPr>
                                <p:cNvPr id="44" name="Groupe 43"/>
                                <p:cNvGrpSpPr/>
                                <p:nvPr/>
                              </p:nvGrpSpPr>
                              <p:grpSpPr>
                                <a:xfrm>
                                  <a:off x="-131612" y="-29330"/>
                                  <a:ext cx="5837819" cy="3099610"/>
                                  <a:chOff x="-131612" y="-57905"/>
                                  <a:chExt cx="5837819" cy="3099610"/>
                                </a:xfrm>
                              </p:grpSpPr>
                              <p:sp>
                                <p:nvSpPr>
                                  <p:cNvPr id="45" name="Rectangle 44"/>
                                  <p:cNvSpPr/>
                                  <p:nvPr/>
                                </p:nvSpPr>
                                <p:spPr>
                                  <a:xfrm>
                                    <a:off x="28575" y="600075"/>
                                    <a:ext cx="3990975" cy="6096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4">
                                      <a:lumMod val="20000"/>
                                      <a:lumOff val="80000"/>
                                    </a:schemeClr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fr-FR"/>
                                  </a:p>
                                </p:txBody>
                              </p:sp>
                              <p:grpSp>
                                <p:nvGrpSpPr>
                                  <p:cNvPr id="46" name="Groupe 45"/>
                                  <p:cNvGrpSpPr/>
                                  <p:nvPr/>
                                </p:nvGrpSpPr>
                                <p:grpSpPr>
                                  <a:xfrm>
                                    <a:off x="-131612" y="-57905"/>
                                    <a:ext cx="5837819" cy="3099610"/>
                                    <a:chOff x="-131612" y="-57905"/>
                                    <a:chExt cx="5837819" cy="3099610"/>
                                  </a:xfrm>
                                </p:grpSpPr>
                                <p:sp>
                                  <p:nvSpPr>
                                    <p:cNvPr id="48" name="Zone de texte 307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69066" y="-57905"/>
                                      <a:ext cx="5637141" cy="46410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6350">
                                      <a:noFill/>
                                    </a:ln>
                                    <a:effectLst/>
                                  </p:spPr>
                                  <p:style>
                                    <a:lnRef idx="0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y2       </a:t>
                                      </a:r>
                                      <a:r>
                                        <a:rPr lang="fr-FR" sz="1100" b="1" dirty="0" smtClean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      y3             y4                                   &lt;</a:t>
                                      </a:r>
                                      <a:r>
                                        <a:rPr lang="fr-FR" sz="1100" b="1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rPr>
                                        <a:t>EOS&gt;</a:t>
                                      </a:r>
                                      <a:endParaRPr lang="fr-FR" sz="1200" dirty="0">
                                        <a:effectLst/>
                                        <a:latin typeface="Times New Roman"/>
                                        <a:ea typeface="Calibri"/>
                                        <a:cs typeface="Times New Roman"/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51" name="Groupe 50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-131612" y="200025"/>
                                      <a:ext cx="4033687" cy="2841680"/>
                                      <a:chOff x="-131612" y="0"/>
                                      <a:chExt cx="4033687" cy="2841680"/>
                                    </a:xfrm>
                                  </p:grpSpPr>
                                  <p:sp>
                                    <p:nvSpPr>
                                      <p:cNvPr id="52" name="Zone de texte 308"/>
                                      <p:cNvSpPr txBox="1"/>
                                      <p:nvPr/>
                                    </p:nvSpPr>
                                    <p:spPr>
                                      <a:xfrm>
                                        <a:off x="-131612" y="2332870"/>
                                        <a:ext cx="3434903" cy="508810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6350">
                                        <a:noFill/>
                                      </a:ln>
                                      <a:effectLst/>
                                    </p:spPr>
                                    <p:style>
                                      <a:lnRef idx="0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pPr>
                                          <a:lnSpc>
                                            <a:spcPct val="107000"/>
                                          </a:lnSpc>
                                          <a:spcAft>
                                            <a:spcPts val="800"/>
                                          </a:spcAft>
                                        </a:pPr>
                                        <a:r>
                                          <a:rPr lang="fr-FR" sz="1100" b="1" dirty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 &lt;SOS&gt;         </a:t>
                                        </a:r>
                                        <a:r>
                                          <a:rPr lang="fr-FR" sz="1100" b="1" dirty="0" smtClean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rPr>
                                          <a:t>y2          y3                                                                     ys-1</a:t>
                                        </a:r>
                                        <a:endParaRPr lang="fr-FR" sz="1200" dirty="0">
                                          <a:effectLst/>
                                          <a:latin typeface="Times New Roman"/>
                                          <a:ea typeface="Calibri"/>
                                          <a:cs typeface="Times New Roman"/>
                                        </a:endParaRPr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53" name="Groupe 52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3170" y="0"/>
                                        <a:ext cx="3898905" cy="2424660"/>
                                        <a:chOff x="-158755" y="0"/>
                                        <a:chExt cx="3898905" cy="2424660"/>
                                      </a:xfrm>
                                    </p:grpSpPr>
                                    <p:grpSp>
                                      <p:nvGrpSpPr>
                                        <p:cNvPr id="54" name="Groupe 53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0" y="0"/>
                                          <a:ext cx="3740150" cy="2424660"/>
                                          <a:chOff x="0" y="0"/>
                                          <a:chExt cx="3740150" cy="2424660"/>
                                        </a:xfrm>
                                      </p:grpSpPr>
                                      <p:cxnSp>
                                        <p:nvCxnSpPr>
                                          <p:cNvPr id="56" name="Connecteur droit avec flèche 55"/>
                                          <p:cNvCxnSpPr/>
                                          <p:nvPr/>
                                        </p:nvCxnSpPr>
                                        <p:spPr>
                                          <a:xfrm rot="16200000">
                                            <a:off x="904875" y="1390650"/>
                                            <a:ext cx="1295400" cy="0"/>
                                          </a:xfrm>
                                          <a:prstGeom prst="straightConnector1">
                                            <a:avLst/>
                                          </a:prstGeom>
                                          <a:ln w="28575">
                                            <a:solidFill>
                                              <a:srgbClr val="FFC000"/>
                                            </a:solidFill>
                                            <a:prstDash val="sysDot"/>
                                            <a:headEnd type="none" w="med" len="med"/>
                                            <a:tailEnd type="triangle" w="med" len="med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grpSp>
                                        <p:nvGrpSpPr>
                                          <p:cNvPr id="57" name="Groupe 56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0" y="0"/>
                                            <a:ext cx="3740150" cy="2424660"/>
                                            <a:chOff x="0" y="0"/>
                                            <a:chExt cx="3740150" cy="2425010"/>
                                          </a:xfrm>
                                        </p:grpSpPr>
                                        <p:grpSp>
                                          <p:nvGrpSpPr>
                                            <p:cNvPr id="58" name="Groupe 57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0" y="0"/>
                                              <a:ext cx="3740150" cy="2239645"/>
                                              <a:chOff x="0" y="0"/>
                                              <a:chExt cx="3740150" cy="2239645"/>
                                            </a:xfrm>
                                          </p:grpSpPr>
                                          <p:cxnSp>
                                            <p:nvCxnSpPr>
                                              <p:cNvPr id="64" name="Connecteur droit avec flèche 63"/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 rot="16200000">
                                                <a:off x="1466850" y="457200"/>
                                                <a:ext cx="176879" cy="0"/>
                                              </a:xfrm>
                                              <a:prstGeom prst="straightConnector1">
                                                <a:avLst/>
                                              </a:prstGeom>
                                              <a:ln w="28575">
                                                <a:solidFill>
                                                  <a:srgbClr val="FFC000"/>
                                                </a:solidFill>
                                                <a:headEnd type="none" w="med" len="med"/>
                                                <a:tailEnd type="triangle" w="med" len="med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grpSp>
                                            <p:nvGrpSpPr>
                                              <p:cNvPr id="65" name="Groupe 6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0" y="0"/>
                                                <a:ext cx="3740150" cy="2239645"/>
                                                <a:chOff x="0" y="0"/>
                                                <a:chExt cx="3740150" cy="223964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66" name="Groupe 65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0" y="2540"/>
                                                  <a:ext cx="3740150" cy="2237105"/>
                                                  <a:chOff x="0" y="0"/>
                                                  <a:chExt cx="3740150" cy="223710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68" name="Groupe 67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0" y="190500"/>
                                                    <a:ext cx="3740150" cy="2046605"/>
                                                    <a:chOff x="0" y="0"/>
                                                    <a:chExt cx="3740150" cy="2046605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77" name="Groupe 76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114300" y="552450"/>
                                                      <a:ext cx="3514725" cy="549275"/>
                                                      <a:chOff x="0" y="0"/>
                                                      <a:chExt cx="3514725" cy="549275"/>
                                                    </a:xfrm>
                                                  </p:grpSpPr>
                                                  <p:cxnSp>
                                                    <p:nvCxnSpPr>
                                                      <p:cNvPr id="109" name="Connecteur droit avec flèche 108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454025" y="279400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110" name="Connecteur droit avec flèche 109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3244850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111" name="Connecteur droit avec flèche 110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rot="16200000">
                                                        <a:off x="-269875" y="26987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</p:grpSp>
                                                <p:grpSp>
                                                  <p:nvGrpSpPr>
                                                    <p:cNvPr id="78" name="Groupe 77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28575" y="1866900"/>
                                                      <a:ext cx="3703962" cy="179705"/>
                                                      <a:chOff x="0" y="0"/>
                                                      <a:chExt cx="3704250" cy="180000"/>
                                                    </a:xfrm>
                                                  </p:grpSpPr>
                                                  <p:sp>
                                                    <p:nvSpPr>
                                                      <p:cNvPr id="102" name="Rectangle 101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103" name="Connecteur droit avec flèche 102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180975" y="85725"/>
                                                        <a:ext cx="54000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sp>
                                                    <p:nvSpPr>
                                                      <p:cNvPr id="104" name="Rectangle 103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1438275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105" name="Connecteur droit avec flèche 104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895350" y="8572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sp>
                                                    <p:nvSpPr>
                                                      <p:cNvPr id="106" name="Rectangle 105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72390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sp>
                                                    <p:nvSpPr>
                                                      <p:cNvPr id="107" name="Rectangle 106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352425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108" name="Connecteur droit avec flèche 107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1619250" y="85725"/>
                                                        <a:ext cx="190800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prstDash val="sysDot"/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</p:grpSp>
                                                <p:grpSp>
                                                  <p:nvGrpSpPr>
                                                    <p:cNvPr id="79" name="Groupe 78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0" y="1095375"/>
                                                      <a:ext cx="3740150" cy="755650"/>
                                                      <a:chOff x="0" y="0"/>
                                                      <a:chExt cx="3740150" cy="755650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93" name="Groupe 92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0" y="0"/>
                                                        <a:ext cx="215900" cy="755650"/>
                                                        <a:chOff x="0" y="0"/>
                                                        <a:chExt cx="215900" cy="75565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100" name="Ellipse 99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215900" cy="215900"/>
                                                        </a:xfrm>
                                                        <a:prstGeom prst="ellipse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0">
                                                          <a:schemeClr val="accent2"/>
                                                        </a:lnRef>
                                                        <a:fillRef idx="3">
                                                          <a:schemeClr val="accent2"/>
                                                        </a:fillRef>
                                                        <a:effectRef idx="3">
                                                          <a:schemeClr val="accent2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101" name="Connecteur droit avec flèche 100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-152400" y="48577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  <p:grpSp>
                                                    <p:nvGrpSpPr>
                                                      <p:cNvPr id="94" name="Groupe 93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723900" y="0"/>
                                                        <a:ext cx="215900" cy="755650"/>
                                                        <a:chOff x="0" y="0"/>
                                                        <a:chExt cx="215900" cy="75565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98" name="Ellipse 97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215900" cy="215900"/>
                                                        </a:xfrm>
                                                        <a:prstGeom prst="ellipse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0">
                                                          <a:schemeClr val="accent2"/>
                                                        </a:lnRef>
                                                        <a:fillRef idx="3">
                                                          <a:schemeClr val="accent2"/>
                                                        </a:fillRef>
                                                        <a:effectRef idx="3">
                                                          <a:schemeClr val="accent2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99" name="Connecteur droit avec flèche 98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-152400" y="48577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  <p:grpSp>
                                                    <p:nvGrpSpPr>
                                                      <p:cNvPr id="95" name="Groupe 94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3524250" y="0"/>
                                                        <a:ext cx="215900" cy="755650"/>
                                                        <a:chOff x="0" y="0"/>
                                                        <a:chExt cx="215900" cy="755650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96" name="Ellipse 95"/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215900" cy="215900"/>
                                                        </a:xfrm>
                                                        <a:prstGeom prst="ellipse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n w="1905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0">
                                                          <a:schemeClr val="accent2"/>
                                                        </a:lnRef>
                                                        <a:fillRef idx="3">
                                                          <a:schemeClr val="accent2"/>
                                                        </a:fillRef>
                                                        <a:effectRef idx="3">
                                                          <a:schemeClr val="accent2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fr-FR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97" name="Connecteur droit avec flèche 96"/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rot="16200000">
                                                          <a:off x="-152400" y="485775"/>
                                                          <a:ext cx="539750" cy="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 w="28575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headEnd type="none" w="med" len="med"/>
                                                          <a:tailEnd type="triangle" w="med" len="med"/>
                                                        </a:ln>
                                                      </p:spPr>
                                                      <p:style>
                                                        <a:lnRef idx="1">
                                                          <a:schemeClr val="accent1"/>
                                                        </a:lnRef>
                                                        <a:fillRef idx="0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</p:grpSp>
                                                </p:grpSp>
                                                <p:grpSp>
                                                  <p:nvGrpSpPr>
                                                    <p:cNvPr id="80" name="Groupe 79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28575" y="381000"/>
                                                      <a:ext cx="3703962" cy="179705"/>
                                                      <a:chOff x="0" y="0"/>
                                                      <a:chExt cx="3704250" cy="180000"/>
                                                    </a:xfrm>
                                                  </p:grpSpPr>
                                                  <p:sp>
                                                    <p:nvSpPr>
                                                      <p:cNvPr id="86" name="Rectangle 85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87" name="Connecteur droit avec flèche 86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180975" y="85725"/>
                                                        <a:ext cx="54000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sp>
                                                    <p:nvSpPr>
                                                      <p:cNvPr id="88" name="Rectangle 87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1438275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89" name="Connecteur droit avec flèche 88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895350" y="85725"/>
                                                        <a:ext cx="53975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sp>
                                                    <p:nvSpPr>
                                                      <p:cNvPr id="90" name="Rectangle 89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72390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sp>
                                                    <p:nvSpPr>
                                                      <p:cNvPr id="91" name="Rectangle 90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352425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cxnSp>
                                                    <p:nvCxnSpPr>
                                                      <p:cNvPr id="92" name="Connecteur droit avec flèche 91"/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1619250" y="85725"/>
                                                        <a:ext cx="1908000" cy="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 w="28575"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prstDash val="sysDot"/>
                                                        <a:headEnd type="none" w="med" len="med"/>
                                                        <a:tailEnd type="triangle" w="med" len="med"/>
                                                      </a:ln>
                                                    </p:spPr>
                                                    <p:style>
                                                      <a:lnRef idx="1">
                                                        <a:schemeClr val="accent1"/>
                                                      </a:lnRef>
                                                      <a:fillRef idx="0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</p:grpSp>
                                                <p:grpSp>
                                                  <p:nvGrpSpPr>
                                                    <p:cNvPr id="81" name="Groupe 80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28575" y="0"/>
                                                      <a:ext cx="3703962" cy="179705"/>
                                                      <a:chOff x="0" y="0"/>
                                                      <a:chExt cx="3704250" cy="180000"/>
                                                    </a:xfrm>
                                                  </p:grpSpPr>
                                                  <p:sp>
                                                    <p:nvSpPr>
                                                      <p:cNvPr id="82" name="Rectangle 81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sp>
                                                    <p:nvSpPr>
                                                      <p:cNvPr id="83" name="Rectangle 82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1438275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sp>
                                                    <p:nvSpPr>
                                                      <p:cNvPr id="84" name="Rectangle 83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72390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  <p:sp>
                                                    <p:nvSpPr>
                                                      <p:cNvPr id="85" name="Rectangle 84"/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3524250" y="0"/>
                                                        <a:ext cx="180000" cy="180000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solidFill>
                                                        <a:schemeClr val="tx2">
                                                          <a:lumMod val="20000"/>
                                                          <a:lumOff val="80000"/>
                                                        </a:schemeClr>
                                                      </a:solidFill>
                                                      <a:ln w="19050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</a:ln>
                                                    </p:spPr>
                                                    <p:style>
                                                      <a:lnRef idx="2">
                                                        <a:schemeClr val="accent1">
                                                          <a:shade val="50000"/>
                                                        </a:schemeClr>
                                                      </a:lnRef>
                                                      <a:fillRef idx="1">
                                                        <a:schemeClr val="accent1"/>
                                                      </a:fillRef>
                                                      <a:effectRef idx="0">
                                                        <a:schemeClr val="accent1"/>
                                                      </a:effectRef>
                                                      <a:fontRef idx="minor">
                                                        <a:schemeClr val="lt1"/>
                                                      </a:fontRef>
                                                    </p:style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endParaRPr lang="fr-FR"/>
                                                      </a:p>
                                                    </p:txBody>
                                                  </p:sp>
                                                </p:grpSp>
                                              </p:grpSp>
                                              <p:grpSp>
                                                <p:nvGrpSpPr>
                                                  <p:cNvPr id="69" name="Groupe 68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114300" y="381000"/>
                                                    <a:ext cx="3514725" cy="180000"/>
                                                    <a:chOff x="0" y="0"/>
                                                    <a:chExt cx="3514725" cy="549275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74" name="Connecteur droit avec flèche 73"/>
                                                    <p:cNvCxnSpPr/>
                                                    <p:nvPr/>
                                                  </p:nvCxnSpPr>
                                                  <p:spPr>
                                                    <a:xfrm rot="16200000">
                                                      <a:off x="454025" y="279400"/>
                                                      <a:ext cx="539750" cy="0"/>
                                                    </a:xfrm>
                                                    <a:prstGeom prst="straightConnector1">
                                                      <a:avLst/>
                                                    </a:prstGeom>
                                                    <a:ln w="28575">
                                                      <a:solidFill>
                                                        <a:srgbClr val="FFC000"/>
                                                      </a:solidFill>
                                                      <a:headEnd type="none" w="med" len="med"/>
                                                      <a:tailEnd type="triangle" w="med" len="med"/>
                                                    </a:ln>
                                                  </p:spPr>
                                                  <p:style>
                                                    <a:lnRef idx="1">
                                                      <a:schemeClr val="accent1"/>
                                                    </a:lnRef>
                                                    <a:fillRef idx="0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tx1"/>
                                                    </a:fontRef>
                                                  </p:style>
                                                </p:cxnSp>
                                                <p:cxnSp>
                                                  <p:nvCxnSpPr>
                                                    <p:cNvPr id="75" name="Connecteur droit avec flèche 74"/>
                                                    <p:cNvCxnSpPr/>
                                                    <p:nvPr/>
                                                  </p:nvCxnSpPr>
                                                  <p:spPr>
                                                    <a:xfrm rot="16200000">
                                                      <a:off x="3244850" y="269875"/>
                                                      <a:ext cx="539750" cy="0"/>
                                                    </a:xfrm>
                                                    <a:prstGeom prst="straightConnector1">
                                                      <a:avLst/>
                                                    </a:prstGeom>
                                                    <a:ln w="28575">
                                                      <a:solidFill>
                                                        <a:srgbClr val="FFC000"/>
                                                      </a:solidFill>
                                                      <a:headEnd type="none" w="med" len="med"/>
                                                      <a:tailEnd type="triangle" w="med" len="med"/>
                                                    </a:ln>
                                                  </p:spPr>
                                                  <p:style>
                                                    <a:lnRef idx="1">
                                                      <a:schemeClr val="accent1"/>
                                                    </a:lnRef>
                                                    <a:fillRef idx="0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tx1"/>
                                                    </a:fontRef>
                                                  </p:style>
                                                </p:cxnSp>
                                                <p:cxnSp>
                                                  <p:nvCxnSpPr>
                                                    <p:cNvPr id="76" name="Connecteur droit avec flèche 75"/>
                                                    <p:cNvCxnSpPr/>
                                                    <p:nvPr/>
                                                  </p:nvCxnSpPr>
                                                  <p:spPr>
                                                    <a:xfrm rot="16200000">
                                                      <a:off x="-269875" y="269875"/>
                                                      <a:ext cx="539750" cy="0"/>
                                                    </a:xfrm>
                                                    <a:prstGeom prst="straightConnector1">
                                                      <a:avLst/>
                                                    </a:prstGeom>
                                                    <a:ln w="28575">
                                                      <a:solidFill>
                                                        <a:srgbClr val="FFC000"/>
                                                      </a:solidFill>
                                                      <a:headEnd type="none" w="med" len="med"/>
                                                      <a:tailEnd type="triangle" w="med" len="med"/>
                                                    </a:ln>
                                                  </p:spPr>
                                                  <p:style>
                                                    <a:lnRef idx="1">
                                                      <a:schemeClr val="accent1"/>
                                                    </a:lnRef>
                                                    <a:fillRef idx="0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tx1"/>
                                                    </a:fontRef>
                                                  </p:style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70" name="Groupe 69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838200" y="0"/>
                                                    <a:ext cx="2790825" cy="180000"/>
                                                    <a:chOff x="723900" y="0"/>
                                                    <a:chExt cx="2790825" cy="549275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71" name="Connecteur droit avec flèche 70"/>
                                                    <p:cNvCxnSpPr/>
                                                    <p:nvPr/>
                                                  </p:nvCxnSpPr>
                                                  <p:spPr>
                                                    <a:xfrm rot="16200000">
                                                      <a:off x="454025" y="279400"/>
                                                      <a:ext cx="539750" cy="0"/>
                                                    </a:xfrm>
                                                    <a:prstGeom prst="straightConnector1">
                                                      <a:avLst/>
                                                    </a:prstGeom>
                                                    <a:ln w="28575">
                                                      <a:solidFill>
                                                        <a:srgbClr val="FFC000"/>
                                                      </a:solidFill>
                                                      <a:headEnd type="none" w="med" len="med"/>
                                                      <a:tailEnd type="triangle" w="med" len="med"/>
                                                    </a:ln>
                                                  </p:spPr>
                                                  <p:style>
                                                    <a:lnRef idx="1">
                                                      <a:schemeClr val="accent1"/>
                                                    </a:lnRef>
                                                    <a:fillRef idx="0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tx1"/>
                                                    </a:fontRef>
                                                  </p:style>
                                                </p:cxnSp>
                                                <p:cxnSp>
                                                  <p:nvCxnSpPr>
                                                    <p:cNvPr id="72" name="Connecteur droit avec flèche 71"/>
                                                    <p:cNvCxnSpPr/>
                                                    <p:nvPr/>
                                                  </p:nvCxnSpPr>
                                                  <p:spPr>
                                                    <a:xfrm rot="16200000">
                                                      <a:off x="3244850" y="269875"/>
                                                      <a:ext cx="539750" cy="0"/>
                                                    </a:xfrm>
                                                    <a:prstGeom prst="straightConnector1">
                                                      <a:avLst/>
                                                    </a:prstGeom>
                                                    <a:ln w="28575">
                                                      <a:solidFill>
                                                        <a:srgbClr val="FFC000"/>
                                                      </a:solidFill>
                                                      <a:headEnd type="none" w="med" len="med"/>
                                                      <a:tailEnd type="triangle" w="med" len="med"/>
                                                    </a:ln>
                                                  </p:spPr>
                                                  <p:style>
                                                    <a:lnRef idx="1">
                                                      <a:schemeClr val="accent1"/>
                                                    </a:lnRef>
                                                    <a:fillRef idx="0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tx1"/>
                                                    </a:fontRef>
                                                  </p:style>
                                                </p:cxn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67" name="Connecteur droit avec flèche 66"/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rot="16200000">
                                                  <a:off x="1466850" y="88265"/>
                                                  <a:ext cx="176530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ln w="28575">
                                                  <a:solidFill>
                                                    <a:srgbClr val="FFC000"/>
                                                  </a:solidFill>
                                                  <a:headEnd type="none" w="med" len="med"/>
                                                  <a:tailEnd type="triangle" w="med" len="med"/>
                                                </a:ln>
                                              </p:spPr>
                                              <p:style>
                                                <a:lnRef idx="1">
                                                  <a:schemeClr val="accent1"/>
                                                </a:lnRef>
                                                <a:fillRef idx="0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tx1"/>
                                                </a:fontRef>
                                              </p:style>
                                            </p:cxnSp>
                                          </p:grpSp>
                                        </p:grpSp>
                                        <p:grpSp>
                                          <p:nvGrpSpPr>
                                            <p:cNvPr id="59" name="Groupe 58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117476" y="2238375"/>
                                              <a:ext cx="3511549" cy="186635"/>
                                              <a:chOff x="3176" y="0"/>
                                              <a:chExt cx="3511549" cy="186635"/>
                                            </a:xfrm>
                                          </p:grpSpPr>
                                          <p:cxnSp>
                                            <p:nvCxnSpPr>
                                              <p:cNvPr id="60" name="Connecteur droit avec flèche 59"/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 rot="16200000">
                                                <a:off x="635460" y="88440"/>
                                                <a:ext cx="176879" cy="0"/>
                                              </a:xfrm>
                                              <a:prstGeom prst="straightConnector1">
                                                <a:avLst/>
                                              </a:prstGeom>
                                              <a:ln w="28575">
                                                <a:solidFill>
                                                  <a:srgbClr val="FFC000"/>
                                                </a:solidFill>
                                                <a:headEnd type="none" w="med" len="med"/>
                                                <a:tailEnd type="triangle" w="med" len="med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cxnSp>
                                            <p:nvCxnSpPr>
                                              <p:cNvPr id="61" name="Connecteur droit avec flèche 60"/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 rot="16200000">
                                                <a:off x="3426285" y="88440"/>
                                                <a:ext cx="176879" cy="0"/>
                                              </a:xfrm>
                                              <a:prstGeom prst="straightConnector1">
                                                <a:avLst/>
                                              </a:prstGeom>
                                              <a:ln w="28575">
                                                <a:solidFill>
                                                  <a:srgbClr val="FFC000"/>
                                                </a:solidFill>
                                                <a:headEnd type="none" w="med" len="med"/>
                                                <a:tailEnd type="triangle" w="med" len="med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cxnSp>
                                            <p:nvCxnSpPr>
                                              <p:cNvPr id="62" name="Connecteur droit avec flèche 61"/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 rot="16200000">
                                                <a:off x="-85264" y="98196"/>
                                                <a:ext cx="176879" cy="0"/>
                                              </a:xfrm>
                                              <a:prstGeom prst="straightConnector1">
                                                <a:avLst/>
                                              </a:prstGeom>
                                              <a:ln w="28575">
                                                <a:solidFill>
                                                  <a:srgbClr val="FFC000"/>
                                                </a:solidFill>
                                                <a:headEnd type="none" w="med" len="med"/>
                                                <a:tailEnd type="triangle" w="med" len="med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cxnSp>
                                            <p:nvCxnSpPr>
                                              <p:cNvPr id="63" name="Connecteur droit avec flèche 62"/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 rot="16200000">
                                                <a:off x="1349835" y="88440"/>
                                                <a:ext cx="176530" cy="0"/>
                                              </a:xfrm>
                                              <a:prstGeom prst="straightConnector1">
                                                <a:avLst/>
                                              </a:prstGeom>
                                              <a:ln w="28575">
                                                <a:solidFill>
                                                  <a:srgbClr val="FFC000"/>
                                                </a:solidFill>
                                                <a:headEnd type="none" w="med" len="med"/>
                                                <a:tailEnd type="triangle" w="med" len="med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</p:grpSp>
                                      </p:grpSp>
                                    </p:grpSp>
                                    <p:sp>
                                      <p:nvSpPr>
                                        <p:cNvPr id="55" name="Zone de texte 310"/>
                                        <p:cNvSpPr txBox="1"/>
                                        <p:nvPr/>
                                      </p:nvSpPr>
                                      <p:spPr>
                                        <a:xfrm>
                                          <a:off x="-158755" y="945730"/>
                                          <a:ext cx="1666876" cy="246379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6350">
                                          <a:noFill/>
                                        </a:ln>
                                        <a:effectLst/>
                                      </p:spPr>
                                      <p:style>
                                        <a:lnRef idx="0">
                                          <a:schemeClr val="accent1"/>
                                        </a:lnRef>
                                        <a:fillRef idx="0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pPr>
                                            <a:lnSpc>
                                              <a:spcPct val="107000"/>
                                            </a:lnSpc>
                                            <a:spcAft>
                                              <a:spcPts val="800"/>
                                            </a:spcAft>
                                          </a:pPr>
                                          <a:r>
                                            <a:rPr lang="fr-FR" sz="1100" b="1" dirty="0" smtClean="0"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rPr>
                                            <a:t>c1                 </a:t>
                                          </a:r>
                                          <a:r>
                                            <a:rPr lang="fr-FR" sz="1100" b="1" dirty="0"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rPr>
                                            <a:t>c2	</a:t>
                                          </a:r>
                                          <a:r>
                                            <a:rPr lang="fr-FR" sz="1100" b="1" dirty="0">
                                              <a:effectLst/>
                                              <a:latin typeface="Times New Roman"/>
                                              <a:ea typeface="Calibri"/>
                                              <a:cs typeface="Times New Roman"/>
                                            </a:rPr>
                                            <a:t>			</a:t>
                                          </a:r>
                                          <a:endParaRPr lang="fr-FR" sz="1200" dirty="0">
                                            <a:effectLst/>
                                            <a:latin typeface="Times New Roman"/>
                                            <a:ea typeface="Calibri"/>
                                            <a:cs typeface="Times New Roman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</p:grpSp>
                              </p:grpSp>
                              <p:cxnSp>
                                <p:nvCxnSpPr>
                                  <p:cNvPr id="47" name="Connecteur en angle 46"/>
                                  <p:cNvCxnSpPr/>
                                  <p:nvPr/>
                                </p:nvCxnSpPr>
                                <p:spPr>
                                  <a:xfrm>
                                    <a:off x="276224" y="1371600"/>
                                    <a:ext cx="606425" cy="900000"/>
                                  </a:xfrm>
                                  <a:prstGeom prst="bentConnector3">
                                    <a:avLst/>
                                  </a:prstGeom>
                                  <a:ln w="19050">
                                    <a:solidFill>
                                      <a:srgbClr val="00B0F0"/>
                                    </a:solidFill>
                                    <a:headEnd type="none" w="med" len="med"/>
                                    <a:tailEnd type="triangle" w="med" len="med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42" name="Zone de texte 322"/>
                              <p:cNvSpPr txBox="1"/>
                              <p:nvPr/>
                            </p:nvSpPr>
                            <p:spPr>
                              <a:xfrm>
                                <a:off x="-146687" y="1929561"/>
                                <a:ext cx="4424986" cy="272791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  <a:effectLst/>
                            </p:spPr>
                            <p:style>
                              <a:lnRef idx="0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fr-FR" sz="1600" b="1" dirty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</a:t>
                                </a:r>
                                <a:r>
                                  <a:rPr lang="fr-FR" sz="1600" b="1" dirty="0" smtClean="0"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s1        </a:t>
                                </a:r>
                                <a:r>
                                  <a:rPr lang="fr-FR" sz="16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s2          s3        	                       </a:t>
                                </a:r>
                                <a:r>
                                  <a:rPr lang="fr-FR" sz="1600" b="1" dirty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					                                                   </a:t>
                                </a:r>
                                <a:r>
                                  <a:rPr lang="fr-FR" sz="1600" b="1" dirty="0" smtClean="0">
                                    <a:effectLst/>
                                    <a:latin typeface="Times New Roman"/>
                                    <a:ea typeface="Calibri"/>
                                    <a:cs typeface="Times New Roman"/>
                                  </a:rPr>
                                  <a:t> </a:t>
                                </a:r>
                                <a:endParaRPr lang="fr-FR" dirty="0">
                                  <a:effectLst/>
                                  <a:latin typeface="Times New Roman"/>
                                  <a:ea typeface="Calibri"/>
                                  <a:cs typeface="Times New Roman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35" name="Rectangle 34"/>
                          <p:cNvSpPr/>
                          <p:nvPr/>
                        </p:nvSpPr>
                        <p:spPr>
                          <a:xfrm>
                            <a:off x="28576" y="152400"/>
                            <a:ext cx="3990975" cy="2892425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00206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36" name="Zone de texte 327"/>
                          <p:cNvSpPr txBox="1"/>
                          <p:nvPr/>
                        </p:nvSpPr>
                        <p:spPr>
                          <a:xfrm>
                            <a:off x="4158803" y="199482"/>
                            <a:ext cx="1567387" cy="44395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fr-FR" sz="1100" b="1" dirty="0" err="1">
                                <a:solidFill>
                                  <a:srgbClr val="FFFFFF"/>
                                </a:solidFill>
                                <a:effectLst/>
                                <a:latin typeface="Times New Roman"/>
                                <a:ea typeface="Calibri"/>
                                <a:cs typeface="Times New Roman"/>
                              </a:rPr>
                              <a:t>Speller</a:t>
                            </a:r>
                            <a:endParaRPr lang="fr-FR" sz="1200" dirty="0">
                              <a:effectLst/>
                              <a:latin typeface="Times New Roman"/>
                              <a:ea typeface="Calibri"/>
                              <a:cs typeface="Times New Roman"/>
                            </a:endParaRPr>
                          </a:p>
                        </p:txBody>
                      </p:sp>
                    </p:grpSp>
                    <p:sp>
                      <p:nvSpPr>
                        <p:cNvPr id="30" name="Arc 29"/>
                        <p:cNvSpPr/>
                        <p:nvPr/>
                      </p:nvSpPr>
                      <p:spPr>
                        <a:xfrm flipH="1" flipV="1">
                          <a:off x="1047750" y="476250"/>
                          <a:ext cx="1924050" cy="2752725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31" name="Arc 30"/>
                        <p:cNvSpPr/>
                        <p:nvPr/>
                      </p:nvSpPr>
                      <p:spPr>
                        <a:xfrm flipH="1" flipV="1">
                          <a:off x="352665" y="464209"/>
                          <a:ext cx="2233773" cy="2705098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32" name="Arc 31"/>
                        <p:cNvSpPr/>
                        <p:nvPr/>
                      </p:nvSpPr>
                      <p:spPr>
                        <a:xfrm flipV="1">
                          <a:off x="158262" y="485774"/>
                          <a:ext cx="3588237" cy="2705100"/>
                        </a:xfrm>
                        <a:prstGeom prst="arc">
                          <a:avLst>
                            <a:gd name="adj1" fmla="val 16307038"/>
                            <a:gd name="adj2" fmla="val 21463923"/>
                          </a:avLst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33" name="Zone de texte 329"/>
                        <p:cNvSpPr txBox="1"/>
                        <p:nvPr/>
                      </p:nvSpPr>
                      <p:spPr>
                        <a:xfrm>
                          <a:off x="418454" y="3111743"/>
                          <a:ext cx="2682673" cy="3348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 b="1" dirty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h = (h1,h2,……,</a:t>
                          </a:r>
                          <a:r>
                            <a:rPr lang="fr-FR" sz="1100" b="1" dirty="0" err="1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hU</a:t>
                          </a:r>
                          <a:r>
                            <a:rPr lang="fr-FR" sz="1100" b="1" dirty="0"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)</a:t>
                          </a:r>
                          <a:endParaRPr lang="fr-FR" sz="120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p:txBody>
                    </p:sp>
                  </p:grpSp>
                  <p:cxnSp>
                    <p:nvCxnSpPr>
                      <p:cNvPr id="26" name="Connecteur droit avec flèche 25"/>
                      <p:cNvCxnSpPr/>
                      <p:nvPr/>
                    </p:nvCxnSpPr>
                    <p:spPr>
                      <a:xfrm flipH="1" flipV="1">
                        <a:off x="958362" y="3349868"/>
                        <a:ext cx="8792" cy="35179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" name="Connecteur droit avec flèche 26"/>
                      <p:cNvCxnSpPr/>
                      <p:nvPr/>
                    </p:nvCxnSpPr>
                    <p:spPr>
                      <a:xfrm flipH="1" flipV="1">
                        <a:off x="1890342" y="3358661"/>
                        <a:ext cx="3112521" cy="41654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Connecteur droit avec flèche 27"/>
                      <p:cNvCxnSpPr/>
                      <p:nvPr/>
                    </p:nvCxnSpPr>
                    <p:spPr>
                      <a:xfrm flipH="1" flipV="1">
                        <a:off x="1429566" y="3358661"/>
                        <a:ext cx="1524649" cy="41654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6">
                            <a:lumMod val="50000"/>
                          </a:schemeClr>
                        </a:solidFill>
                        <a:headEnd type="non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1" name="Zone de texte 480"/>
                  <p:cNvSpPr txBox="1"/>
                  <p:nvPr/>
                </p:nvSpPr>
                <p:spPr>
                  <a:xfrm rot="16200000" flipH="1">
                    <a:off x="-30128" y="3777228"/>
                    <a:ext cx="782295" cy="550499"/>
                  </a:xfrm>
                  <a:prstGeom prst="rect">
                    <a:avLst/>
                  </a:prstGeom>
                  <a:solidFill>
                    <a:srgbClr val="EC2033"/>
                  </a:solidFill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100" b="1" dirty="0" err="1">
                        <a:solidFill>
                          <a:srgbClr val="FFFFFF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rPr>
                      <a:t>Listner</a:t>
                    </a:r>
                    <a:endParaRPr lang="fr-FR" sz="1200" dirty="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cxnSp>
                <p:nvCxnSpPr>
                  <p:cNvPr id="22" name="Connecteur droit avec flèche 21"/>
                  <p:cNvCxnSpPr/>
                  <p:nvPr/>
                </p:nvCxnSpPr>
                <p:spPr>
                  <a:xfrm rot="16200000">
                    <a:off x="5108331" y="3921369"/>
                    <a:ext cx="175260" cy="0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7" name="Zone de texte 309"/>
            <p:cNvSpPr txBox="1"/>
            <p:nvPr/>
          </p:nvSpPr>
          <p:spPr>
            <a:xfrm>
              <a:off x="481783" y="3710789"/>
              <a:ext cx="2979065" cy="39145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b="1" dirty="0" smtClean="0">
                  <a:latin typeface="Times New Roman"/>
                  <a:ea typeface="Calibri"/>
                  <a:cs typeface="Times New Roman"/>
                </a:rPr>
                <a:t>h              </a:t>
              </a:r>
              <a:r>
                <a:rPr lang="fr-FR" sz="1100" b="1" dirty="0" err="1" smtClean="0">
                  <a:effectLst/>
                  <a:latin typeface="Times New Roman"/>
                  <a:ea typeface="Calibri"/>
                  <a:cs typeface="Times New Roman"/>
                </a:rPr>
                <a:t>h</a:t>
              </a:r>
              <a:r>
                <a:rPr lang="fr-FR" sz="1100" b="1" dirty="0" smtClean="0">
                  <a:effectLst/>
                  <a:latin typeface="Times New Roman"/>
                  <a:ea typeface="Calibri"/>
                  <a:cs typeface="Times New Roman"/>
                </a:rPr>
                <a:t>           </a:t>
              </a:r>
              <a:r>
                <a:rPr lang="fr-FR" sz="1100" b="1" dirty="0" err="1" smtClean="0">
                  <a:effectLst/>
                  <a:latin typeface="Times New Roman"/>
                  <a:ea typeface="Calibri"/>
                  <a:cs typeface="Times New Roman"/>
                </a:rPr>
                <a:t>h</a:t>
              </a:r>
              <a:r>
                <a:rPr lang="fr-FR" sz="1100" b="1" dirty="0" smtClean="0">
                  <a:effectLst/>
                  <a:latin typeface="Times New Roman"/>
                  <a:ea typeface="Calibri"/>
                  <a:cs typeface="Times New Roman"/>
                </a:rPr>
                <a:t>                                             </a:t>
              </a:r>
              <a:r>
                <a:rPr lang="fr-FR" sz="1100" b="1" dirty="0" err="1" smtClean="0">
                  <a:effectLst/>
                  <a:latin typeface="Times New Roman"/>
                  <a:ea typeface="Calibri"/>
                  <a:cs typeface="Times New Roman"/>
                </a:rPr>
                <a:t>h</a:t>
              </a:r>
              <a:endParaRPr lang="fr-FR" sz="1200" dirty="0">
                <a:effectLst/>
                <a:latin typeface="Times New Roman"/>
                <a:ea typeface="Calibri"/>
                <a:cs typeface="Times New Roman"/>
              </a:endParaRPr>
            </a:p>
          </p:txBody>
        </p:sp>
        <p:cxnSp>
          <p:nvCxnSpPr>
            <p:cNvPr id="249" name="Connecteur en angle 248"/>
            <p:cNvCxnSpPr/>
            <p:nvPr/>
          </p:nvCxnSpPr>
          <p:spPr>
            <a:xfrm>
              <a:off x="617954" y="3000209"/>
              <a:ext cx="576000" cy="1368000"/>
            </a:xfrm>
            <a:prstGeom prst="bentConnector3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Connecteur en angle 251"/>
            <p:cNvCxnSpPr/>
            <p:nvPr/>
          </p:nvCxnSpPr>
          <p:spPr>
            <a:xfrm>
              <a:off x="1215878" y="2997088"/>
              <a:ext cx="576000" cy="1368000"/>
            </a:xfrm>
            <a:prstGeom prst="bentConnector3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Connecteur en angle 252"/>
            <p:cNvCxnSpPr/>
            <p:nvPr/>
          </p:nvCxnSpPr>
          <p:spPr>
            <a:xfrm>
              <a:off x="1786109" y="2979029"/>
              <a:ext cx="576000" cy="1368000"/>
            </a:xfrm>
            <a:prstGeom prst="bentConnector3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Connecteur en angle 253"/>
            <p:cNvCxnSpPr/>
            <p:nvPr/>
          </p:nvCxnSpPr>
          <p:spPr>
            <a:xfrm>
              <a:off x="2763550" y="2923097"/>
              <a:ext cx="576000" cy="1440000"/>
            </a:xfrm>
            <a:prstGeom prst="bentConnector3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5" name="Straight Connector 14">
            <a:extLst>
              <a:ext uri="{FF2B5EF4-FFF2-40B4-BE49-F238E27FC236}">
                <a16:creationId xmlns:a16="http://schemas.microsoft.com/office/drawing/2014/main" xmlns="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6660024" y="5043462"/>
            <a:ext cx="4874540" cy="1085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3">
            <a:extLst>
              <a:ext uri="{FF2B5EF4-FFF2-40B4-BE49-F238E27FC236}">
                <a16:creationId xmlns:a16="http://schemas.microsoft.com/office/drawing/2014/main" xmlns="" id="{D7D1D48D-5A93-4498-A4A1-F4A70817E4C5}"/>
              </a:ext>
            </a:extLst>
          </p:cNvPr>
          <p:cNvCxnSpPr/>
          <p:nvPr/>
        </p:nvCxnSpPr>
        <p:spPr>
          <a:xfrm flipH="1" flipV="1">
            <a:off x="8931702" y="4514320"/>
            <a:ext cx="1" cy="5400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>
          <a:xfrm>
            <a:off x="6166402" y="5213387"/>
            <a:ext cx="5930161" cy="10766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 smtClean="0">
                <a:solidFill>
                  <a:schemeClr val="accent6">
                    <a:lumMod val="50000"/>
                  </a:schemeClr>
                </a:solidFill>
              </a:rPr>
              <a:t>Greedy</a:t>
            </a:r>
            <a:r>
              <a:rPr lang="fr-FR" sz="1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1400" b="1" dirty="0" err="1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r>
              <a:rPr lang="fr-FR" sz="1400" b="1" dirty="0" smtClean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fr-FR" sz="1600" dirty="0"/>
              <a:t>le principe est de prendre à chaque instant le caractère ayant la plus grande probabilité puis concaténer tous les caractères prédis </a:t>
            </a:r>
            <a:endParaRPr lang="fr-FR" sz="1600" b="1" dirty="0">
              <a:solidFill>
                <a:schemeClr val="accent3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223" name="Espace réservé du numéro de diapositive 2">
            <a:extLst>
              <a:ext uri="{FF2B5EF4-FFF2-40B4-BE49-F238E27FC236}">
                <a16:creationId xmlns:a16="http://schemas.microsoft.com/office/drawing/2014/main" xmlns="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24066" y="5743270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0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22" grpId="0" animBg="1"/>
      <p:bldP spid="2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aphic 3">
            <a:extLst>
              <a:ext uri="{FF2B5EF4-FFF2-40B4-BE49-F238E27FC236}">
                <a16:creationId xmlns=""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 flipH="1">
            <a:off x="6169459" y="0"/>
            <a:ext cx="6206487" cy="6781698"/>
            <a:chOff x="5276850" y="2457450"/>
            <a:chExt cx="1638300" cy="1943100"/>
          </a:xfrm>
          <a:solidFill>
            <a:schemeClr val="bg1"/>
          </a:solidFill>
        </p:grpSpPr>
        <p:sp>
          <p:nvSpPr>
            <p:cNvPr id="142" name="Freeform: Shape 568">
              <a:extLst>
                <a:ext uri="{FF2B5EF4-FFF2-40B4-BE49-F238E27FC236}">
                  <a16:creationId xmlns=""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569">
              <a:extLst>
                <a:ext uri="{FF2B5EF4-FFF2-40B4-BE49-F238E27FC236}">
                  <a16:creationId xmlns=""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570">
              <a:extLst>
                <a:ext uri="{FF2B5EF4-FFF2-40B4-BE49-F238E27FC236}">
                  <a16:creationId xmlns=""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571">
              <a:extLst>
                <a:ext uri="{FF2B5EF4-FFF2-40B4-BE49-F238E27FC236}">
                  <a16:creationId xmlns=""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572">
              <a:extLst>
                <a:ext uri="{FF2B5EF4-FFF2-40B4-BE49-F238E27FC236}">
                  <a16:creationId xmlns=""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573">
              <a:extLst>
                <a:ext uri="{FF2B5EF4-FFF2-40B4-BE49-F238E27FC236}">
                  <a16:creationId xmlns=""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574">
              <a:extLst>
                <a:ext uri="{FF2B5EF4-FFF2-40B4-BE49-F238E27FC236}">
                  <a16:creationId xmlns=""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575">
              <a:extLst>
                <a:ext uri="{FF2B5EF4-FFF2-40B4-BE49-F238E27FC236}">
                  <a16:creationId xmlns=""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576">
              <a:extLst>
                <a:ext uri="{FF2B5EF4-FFF2-40B4-BE49-F238E27FC236}">
                  <a16:creationId xmlns=""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577">
              <a:extLst>
                <a:ext uri="{FF2B5EF4-FFF2-40B4-BE49-F238E27FC236}">
                  <a16:creationId xmlns=""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578">
              <a:extLst>
                <a:ext uri="{FF2B5EF4-FFF2-40B4-BE49-F238E27FC236}">
                  <a16:creationId xmlns=""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579">
              <a:extLst>
                <a:ext uri="{FF2B5EF4-FFF2-40B4-BE49-F238E27FC236}">
                  <a16:creationId xmlns=""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580">
              <a:extLst>
                <a:ext uri="{FF2B5EF4-FFF2-40B4-BE49-F238E27FC236}">
                  <a16:creationId xmlns=""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581">
              <a:extLst>
                <a:ext uri="{FF2B5EF4-FFF2-40B4-BE49-F238E27FC236}">
                  <a16:creationId xmlns=""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582">
              <a:extLst>
                <a:ext uri="{FF2B5EF4-FFF2-40B4-BE49-F238E27FC236}">
                  <a16:creationId xmlns=""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583">
              <a:extLst>
                <a:ext uri="{FF2B5EF4-FFF2-40B4-BE49-F238E27FC236}">
                  <a16:creationId xmlns=""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584">
              <a:extLst>
                <a:ext uri="{FF2B5EF4-FFF2-40B4-BE49-F238E27FC236}">
                  <a16:creationId xmlns=""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585">
              <a:extLst>
                <a:ext uri="{FF2B5EF4-FFF2-40B4-BE49-F238E27FC236}">
                  <a16:creationId xmlns=""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586">
              <a:extLst>
                <a:ext uri="{FF2B5EF4-FFF2-40B4-BE49-F238E27FC236}">
                  <a16:creationId xmlns=""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587">
              <a:extLst>
                <a:ext uri="{FF2B5EF4-FFF2-40B4-BE49-F238E27FC236}">
                  <a16:creationId xmlns=""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588">
              <a:extLst>
                <a:ext uri="{FF2B5EF4-FFF2-40B4-BE49-F238E27FC236}">
                  <a16:creationId xmlns=""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589">
              <a:extLst>
                <a:ext uri="{FF2B5EF4-FFF2-40B4-BE49-F238E27FC236}">
                  <a16:creationId xmlns=""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590">
              <a:extLst>
                <a:ext uri="{FF2B5EF4-FFF2-40B4-BE49-F238E27FC236}">
                  <a16:creationId xmlns=""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591">
              <a:extLst>
                <a:ext uri="{FF2B5EF4-FFF2-40B4-BE49-F238E27FC236}">
                  <a16:creationId xmlns=""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592">
              <a:extLst>
                <a:ext uri="{FF2B5EF4-FFF2-40B4-BE49-F238E27FC236}">
                  <a16:creationId xmlns=""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593">
              <a:extLst>
                <a:ext uri="{FF2B5EF4-FFF2-40B4-BE49-F238E27FC236}">
                  <a16:creationId xmlns=""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594">
              <a:extLst>
                <a:ext uri="{FF2B5EF4-FFF2-40B4-BE49-F238E27FC236}">
                  <a16:creationId xmlns=""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595">
              <a:extLst>
                <a:ext uri="{FF2B5EF4-FFF2-40B4-BE49-F238E27FC236}">
                  <a16:creationId xmlns=""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596">
              <a:extLst>
                <a:ext uri="{FF2B5EF4-FFF2-40B4-BE49-F238E27FC236}">
                  <a16:creationId xmlns=""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597">
              <a:extLst>
                <a:ext uri="{FF2B5EF4-FFF2-40B4-BE49-F238E27FC236}">
                  <a16:creationId xmlns=""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598">
              <a:extLst>
                <a:ext uri="{FF2B5EF4-FFF2-40B4-BE49-F238E27FC236}">
                  <a16:creationId xmlns=""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599">
              <a:extLst>
                <a:ext uri="{FF2B5EF4-FFF2-40B4-BE49-F238E27FC236}">
                  <a16:creationId xmlns=""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600">
              <a:extLst>
                <a:ext uri="{FF2B5EF4-FFF2-40B4-BE49-F238E27FC236}">
                  <a16:creationId xmlns=""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601">
              <a:extLst>
                <a:ext uri="{FF2B5EF4-FFF2-40B4-BE49-F238E27FC236}">
                  <a16:creationId xmlns=""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602">
              <a:extLst>
                <a:ext uri="{FF2B5EF4-FFF2-40B4-BE49-F238E27FC236}">
                  <a16:creationId xmlns=""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603">
              <a:extLst>
                <a:ext uri="{FF2B5EF4-FFF2-40B4-BE49-F238E27FC236}">
                  <a16:creationId xmlns=""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604">
              <a:extLst>
                <a:ext uri="{FF2B5EF4-FFF2-40B4-BE49-F238E27FC236}">
                  <a16:creationId xmlns=""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605">
              <a:extLst>
                <a:ext uri="{FF2B5EF4-FFF2-40B4-BE49-F238E27FC236}">
                  <a16:creationId xmlns=""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606">
              <a:extLst>
                <a:ext uri="{FF2B5EF4-FFF2-40B4-BE49-F238E27FC236}">
                  <a16:creationId xmlns=""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607">
              <a:extLst>
                <a:ext uri="{FF2B5EF4-FFF2-40B4-BE49-F238E27FC236}">
                  <a16:creationId xmlns=""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608">
              <a:extLst>
                <a:ext uri="{FF2B5EF4-FFF2-40B4-BE49-F238E27FC236}">
                  <a16:creationId xmlns=""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609">
              <a:extLst>
                <a:ext uri="{FF2B5EF4-FFF2-40B4-BE49-F238E27FC236}">
                  <a16:creationId xmlns=""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610">
              <a:extLst>
                <a:ext uri="{FF2B5EF4-FFF2-40B4-BE49-F238E27FC236}">
                  <a16:creationId xmlns=""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611">
              <a:extLst>
                <a:ext uri="{FF2B5EF4-FFF2-40B4-BE49-F238E27FC236}">
                  <a16:creationId xmlns=""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612">
              <a:extLst>
                <a:ext uri="{FF2B5EF4-FFF2-40B4-BE49-F238E27FC236}">
                  <a16:creationId xmlns=""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613">
              <a:extLst>
                <a:ext uri="{FF2B5EF4-FFF2-40B4-BE49-F238E27FC236}">
                  <a16:creationId xmlns=""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614">
              <a:extLst>
                <a:ext uri="{FF2B5EF4-FFF2-40B4-BE49-F238E27FC236}">
                  <a16:creationId xmlns=""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615">
              <a:extLst>
                <a:ext uri="{FF2B5EF4-FFF2-40B4-BE49-F238E27FC236}">
                  <a16:creationId xmlns=""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616">
              <a:extLst>
                <a:ext uri="{FF2B5EF4-FFF2-40B4-BE49-F238E27FC236}">
                  <a16:creationId xmlns=""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617">
              <a:extLst>
                <a:ext uri="{FF2B5EF4-FFF2-40B4-BE49-F238E27FC236}">
                  <a16:creationId xmlns=""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618">
              <a:extLst>
                <a:ext uri="{FF2B5EF4-FFF2-40B4-BE49-F238E27FC236}">
                  <a16:creationId xmlns=""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619">
              <a:extLst>
                <a:ext uri="{FF2B5EF4-FFF2-40B4-BE49-F238E27FC236}">
                  <a16:creationId xmlns=""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620">
              <a:extLst>
                <a:ext uri="{FF2B5EF4-FFF2-40B4-BE49-F238E27FC236}">
                  <a16:creationId xmlns=""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621">
              <a:extLst>
                <a:ext uri="{FF2B5EF4-FFF2-40B4-BE49-F238E27FC236}">
                  <a16:creationId xmlns=""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622">
              <a:extLst>
                <a:ext uri="{FF2B5EF4-FFF2-40B4-BE49-F238E27FC236}">
                  <a16:creationId xmlns=""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623">
              <a:extLst>
                <a:ext uri="{FF2B5EF4-FFF2-40B4-BE49-F238E27FC236}">
                  <a16:creationId xmlns=""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624">
              <a:extLst>
                <a:ext uri="{FF2B5EF4-FFF2-40B4-BE49-F238E27FC236}">
                  <a16:creationId xmlns=""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625">
              <a:extLst>
                <a:ext uri="{FF2B5EF4-FFF2-40B4-BE49-F238E27FC236}">
                  <a16:creationId xmlns=""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626">
              <a:extLst>
                <a:ext uri="{FF2B5EF4-FFF2-40B4-BE49-F238E27FC236}">
                  <a16:creationId xmlns=""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627">
              <a:extLst>
                <a:ext uri="{FF2B5EF4-FFF2-40B4-BE49-F238E27FC236}">
                  <a16:creationId xmlns=""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628">
              <a:extLst>
                <a:ext uri="{FF2B5EF4-FFF2-40B4-BE49-F238E27FC236}">
                  <a16:creationId xmlns=""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629">
              <a:extLst>
                <a:ext uri="{FF2B5EF4-FFF2-40B4-BE49-F238E27FC236}">
                  <a16:creationId xmlns=""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630">
              <a:extLst>
                <a:ext uri="{FF2B5EF4-FFF2-40B4-BE49-F238E27FC236}">
                  <a16:creationId xmlns=""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631">
              <a:extLst>
                <a:ext uri="{FF2B5EF4-FFF2-40B4-BE49-F238E27FC236}">
                  <a16:creationId xmlns=""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632">
              <a:extLst>
                <a:ext uri="{FF2B5EF4-FFF2-40B4-BE49-F238E27FC236}">
                  <a16:creationId xmlns=""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633">
              <a:extLst>
                <a:ext uri="{FF2B5EF4-FFF2-40B4-BE49-F238E27FC236}">
                  <a16:creationId xmlns=""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634">
              <a:extLst>
                <a:ext uri="{FF2B5EF4-FFF2-40B4-BE49-F238E27FC236}">
                  <a16:creationId xmlns=""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635">
              <a:extLst>
                <a:ext uri="{FF2B5EF4-FFF2-40B4-BE49-F238E27FC236}">
                  <a16:creationId xmlns=""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636">
              <a:extLst>
                <a:ext uri="{FF2B5EF4-FFF2-40B4-BE49-F238E27FC236}">
                  <a16:creationId xmlns=""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637">
              <a:extLst>
                <a:ext uri="{FF2B5EF4-FFF2-40B4-BE49-F238E27FC236}">
                  <a16:creationId xmlns=""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638">
              <a:extLst>
                <a:ext uri="{FF2B5EF4-FFF2-40B4-BE49-F238E27FC236}">
                  <a16:creationId xmlns=""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639">
              <a:extLst>
                <a:ext uri="{FF2B5EF4-FFF2-40B4-BE49-F238E27FC236}">
                  <a16:creationId xmlns=""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640">
              <a:extLst>
                <a:ext uri="{FF2B5EF4-FFF2-40B4-BE49-F238E27FC236}">
                  <a16:creationId xmlns=""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641">
              <a:extLst>
                <a:ext uri="{FF2B5EF4-FFF2-40B4-BE49-F238E27FC236}">
                  <a16:creationId xmlns=""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642">
              <a:extLst>
                <a:ext uri="{FF2B5EF4-FFF2-40B4-BE49-F238E27FC236}">
                  <a16:creationId xmlns=""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643">
              <a:extLst>
                <a:ext uri="{FF2B5EF4-FFF2-40B4-BE49-F238E27FC236}">
                  <a16:creationId xmlns=""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644">
              <a:extLst>
                <a:ext uri="{FF2B5EF4-FFF2-40B4-BE49-F238E27FC236}">
                  <a16:creationId xmlns=""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645">
              <a:extLst>
                <a:ext uri="{FF2B5EF4-FFF2-40B4-BE49-F238E27FC236}">
                  <a16:creationId xmlns=""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646">
              <a:extLst>
                <a:ext uri="{FF2B5EF4-FFF2-40B4-BE49-F238E27FC236}">
                  <a16:creationId xmlns=""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647">
              <a:extLst>
                <a:ext uri="{FF2B5EF4-FFF2-40B4-BE49-F238E27FC236}">
                  <a16:creationId xmlns=""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648">
              <a:extLst>
                <a:ext uri="{FF2B5EF4-FFF2-40B4-BE49-F238E27FC236}">
                  <a16:creationId xmlns=""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649">
              <a:extLst>
                <a:ext uri="{FF2B5EF4-FFF2-40B4-BE49-F238E27FC236}">
                  <a16:creationId xmlns=""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650">
              <a:extLst>
                <a:ext uri="{FF2B5EF4-FFF2-40B4-BE49-F238E27FC236}">
                  <a16:creationId xmlns=""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651">
              <a:extLst>
                <a:ext uri="{FF2B5EF4-FFF2-40B4-BE49-F238E27FC236}">
                  <a16:creationId xmlns=""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652">
              <a:extLst>
                <a:ext uri="{FF2B5EF4-FFF2-40B4-BE49-F238E27FC236}">
                  <a16:creationId xmlns=""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653">
              <a:extLst>
                <a:ext uri="{FF2B5EF4-FFF2-40B4-BE49-F238E27FC236}">
                  <a16:creationId xmlns=""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654">
              <a:extLst>
                <a:ext uri="{FF2B5EF4-FFF2-40B4-BE49-F238E27FC236}">
                  <a16:creationId xmlns=""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655">
              <a:extLst>
                <a:ext uri="{FF2B5EF4-FFF2-40B4-BE49-F238E27FC236}">
                  <a16:creationId xmlns=""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656">
              <a:extLst>
                <a:ext uri="{FF2B5EF4-FFF2-40B4-BE49-F238E27FC236}">
                  <a16:creationId xmlns=""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657">
              <a:extLst>
                <a:ext uri="{FF2B5EF4-FFF2-40B4-BE49-F238E27FC236}">
                  <a16:creationId xmlns=""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658">
              <a:extLst>
                <a:ext uri="{FF2B5EF4-FFF2-40B4-BE49-F238E27FC236}">
                  <a16:creationId xmlns=""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659">
              <a:extLst>
                <a:ext uri="{FF2B5EF4-FFF2-40B4-BE49-F238E27FC236}">
                  <a16:creationId xmlns=""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660">
              <a:extLst>
                <a:ext uri="{FF2B5EF4-FFF2-40B4-BE49-F238E27FC236}">
                  <a16:creationId xmlns=""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661">
              <a:extLst>
                <a:ext uri="{FF2B5EF4-FFF2-40B4-BE49-F238E27FC236}">
                  <a16:creationId xmlns=""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662">
              <a:extLst>
                <a:ext uri="{FF2B5EF4-FFF2-40B4-BE49-F238E27FC236}">
                  <a16:creationId xmlns=""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663">
              <a:extLst>
                <a:ext uri="{FF2B5EF4-FFF2-40B4-BE49-F238E27FC236}">
                  <a16:creationId xmlns=""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664">
              <a:extLst>
                <a:ext uri="{FF2B5EF4-FFF2-40B4-BE49-F238E27FC236}">
                  <a16:creationId xmlns=""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665">
              <a:extLst>
                <a:ext uri="{FF2B5EF4-FFF2-40B4-BE49-F238E27FC236}">
                  <a16:creationId xmlns=""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666">
              <a:extLst>
                <a:ext uri="{FF2B5EF4-FFF2-40B4-BE49-F238E27FC236}">
                  <a16:creationId xmlns=""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667">
              <a:extLst>
                <a:ext uri="{FF2B5EF4-FFF2-40B4-BE49-F238E27FC236}">
                  <a16:creationId xmlns=""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668">
              <a:extLst>
                <a:ext uri="{FF2B5EF4-FFF2-40B4-BE49-F238E27FC236}">
                  <a16:creationId xmlns=""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669">
              <a:extLst>
                <a:ext uri="{FF2B5EF4-FFF2-40B4-BE49-F238E27FC236}">
                  <a16:creationId xmlns=""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670">
              <a:extLst>
                <a:ext uri="{FF2B5EF4-FFF2-40B4-BE49-F238E27FC236}">
                  <a16:creationId xmlns=""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671">
              <a:extLst>
                <a:ext uri="{FF2B5EF4-FFF2-40B4-BE49-F238E27FC236}">
                  <a16:creationId xmlns=""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672">
              <a:extLst>
                <a:ext uri="{FF2B5EF4-FFF2-40B4-BE49-F238E27FC236}">
                  <a16:creationId xmlns=""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673">
              <a:extLst>
                <a:ext uri="{FF2B5EF4-FFF2-40B4-BE49-F238E27FC236}">
                  <a16:creationId xmlns=""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674">
              <a:extLst>
                <a:ext uri="{FF2B5EF4-FFF2-40B4-BE49-F238E27FC236}">
                  <a16:creationId xmlns=""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675">
              <a:extLst>
                <a:ext uri="{FF2B5EF4-FFF2-40B4-BE49-F238E27FC236}">
                  <a16:creationId xmlns=""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676">
              <a:extLst>
                <a:ext uri="{FF2B5EF4-FFF2-40B4-BE49-F238E27FC236}">
                  <a16:creationId xmlns=""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677">
              <a:extLst>
                <a:ext uri="{FF2B5EF4-FFF2-40B4-BE49-F238E27FC236}">
                  <a16:creationId xmlns=""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678">
              <a:extLst>
                <a:ext uri="{FF2B5EF4-FFF2-40B4-BE49-F238E27FC236}">
                  <a16:creationId xmlns=""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679">
              <a:extLst>
                <a:ext uri="{FF2B5EF4-FFF2-40B4-BE49-F238E27FC236}">
                  <a16:creationId xmlns=""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680">
              <a:extLst>
                <a:ext uri="{FF2B5EF4-FFF2-40B4-BE49-F238E27FC236}">
                  <a16:creationId xmlns=""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681">
              <a:extLst>
                <a:ext uri="{FF2B5EF4-FFF2-40B4-BE49-F238E27FC236}">
                  <a16:creationId xmlns=""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682">
              <a:extLst>
                <a:ext uri="{FF2B5EF4-FFF2-40B4-BE49-F238E27FC236}">
                  <a16:creationId xmlns=""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683">
              <a:extLst>
                <a:ext uri="{FF2B5EF4-FFF2-40B4-BE49-F238E27FC236}">
                  <a16:creationId xmlns=""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684">
              <a:extLst>
                <a:ext uri="{FF2B5EF4-FFF2-40B4-BE49-F238E27FC236}">
                  <a16:creationId xmlns=""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685">
              <a:extLst>
                <a:ext uri="{FF2B5EF4-FFF2-40B4-BE49-F238E27FC236}">
                  <a16:creationId xmlns=""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686">
              <a:extLst>
                <a:ext uri="{FF2B5EF4-FFF2-40B4-BE49-F238E27FC236}">
                  <a16:creationId xmlns=""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687">
              <a:extLst>
                <a:ext uri="{FF2B5EF4-FFF2-40B4-BE49-F238E27FC236}">
                  <a16:creationId xmlns=""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688">
              <a:extLst>
                <a:ext uri="{FF2B5EF4-FFF2-40B4-BE49-F238E27FC236}">
                  <a16:creationId xmlns=""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689">
              <a:extLst>
                <a:ext uri="{FF2B5EF4-FFF2-40B4-BE49-F238E27FC236}">
                  <a16:creationId xmlns=""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690">
              <a:extLst>
                <a:ext uri="{FF2B5EF4-FFF2-40B4-BE49-F238E27FC236}">
                  <a16:creationId xmlns=""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691">
              <a:extLst>
                <a:ext uri="{FF2B5EF4-FFF2-40B4-BE49-F238E27FC236}">
                  <a16:creationId xmlns=""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692">
              <a:extLst>
                <a:ext uri="{FF2B5EF4-FFF2-40B4-BE49-F238E27FC236}">
                  <a16:creationId xmlns=""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693">
              <a:extLst>
                <a:ext uri="{FF2B5EF4-FFF2-40B4-BE49-F238E27FC236}">
                  <a16:creationId xmlns=""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694">
              <a:extLst>
                <a:ext uri="{FF2B5EF4-FFF2-40B4-BE49-F238E27FC236}">
                  <a16:creationId xmlns=""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7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396238" y="244567"/>
            <a:ext cx="4127389" cy="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226396" y="365053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09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4523627" y="244567"/>
            <a:ext cx="2665105" cy="455801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7122881" y="634517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050637" y="407208"/>
            <a:ext cx="5163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400" b="1" dirty="0" smtClean="0">
                <a:solidFill>
                  <a:schemeClr val="accent4">
                    <a:lumMod val="50000"/>
                  </a:schemeClr>
                </a:solidFill>
              </a:rPr>
              <a:t>Introduction et </a:t>
            </a:r>
            <a:r>
              <a:rPr lang="fr-FR" sz="2400" b="1" dirty="0" err="1">
                <a:solidFill>
                  <a:schemeClr val="accent4">
                    <a:lumMod val="50000"/>
                  </a:schemeClr>
                </a:solidFill>
              </a:rPr>
              <a:t>P</a:t>
            </a:r>
            <a:r>
              <a:rPr lang="fr-FR" sz="2400" b="1" dirty="0" err="1" smtClean="0">
                <a:solidFill>
                  <a:schemeClr val="accent4">
                    <a:lumMod val="50000"/>
                  </a:schemeClr>
                </a:solidFill>
              </a:rPr>
              <a:t>roblèmatique</a:t>
            </a:r>
            <a:endParaRPr lang="fr-F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16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280021" y="1416337"/>
            <a:ext cx="4127389" cy="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226398" y="1698486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4392168" y="1416338"/>
            <a:ext cx="2346905" cy="46418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6673222" y="1814667"/>
            <a:ext cx="449659" cy="44965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020160" y="1616935"/>
            <a:ext cx="44148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50000"/>
                  </a:schemeClr>
                </a:solidFill>
              </a:rPr>
              <a:t>Modèle de séquence avec le </a:t>
            </a:r>
            <a:r>
              <a:rPr lang="fr-FR" sz="2400" b="1" dirty="0" smtClean="0">
                <a:solidFill>
                  <a:schemeClr val="accent3">
                    <a:lumMod val="50000"/>
                  </a:schemeClr>
                </a:solidFill>
              </a:rPr>
              <a:t>mécanisme </a:t>
            </a:r>
            <a:r>
              <a:rPr lang="fr-FR" sz="2400" b="1" dirty="0">
                <a:solidFill>
                  <a:schemeClr val="accent3">
                    <a:lumMod val="50000"/>
                  </a:schemeClr>
                </a:solidFill>
              </a:rPr>
              <a:t>d’attention</a:t>
            </a:r>
          </a:p>
        </p:txBody>
      </p:sp>
      <p:cxnSp>
        <p:nvCxnSpPr>
          <p:cNvPr id="121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226396" y="2892712"/>
            <a:ext cx="4127389" cy="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226396" y="3193046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23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</p:cNvCxnSpPr>
          <p:nvPr/>
        </p:nvCxnSpPr>
        <p:spPr>
          <a:xfrm>
            <a:off x="4340618" y="2892712"/>
            <a:ext cx="2332603" cy="306985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6448392" y="2954144"/>
            <a:ext cx="449659" cy="449659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020158" y="3111495"/>
            <a:ext cx="44148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50000"/>
                  </a:schemeClr>
                </a:solidFill>
              </a:rPr>
              <a:t>L’attention dans la reconnaissance de paroles</a:t>
            </a:r>
          </a:p>
        </p:txBody>
      </p:sp>
      <p:cxnSp>
        <p:nvCxnSpPr>
          <p:cNvPr id="130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228468" y="4581488"/>
            <a:ext cx="4284000" cy="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228468" y="4826563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>
                <a:solidFill>
                  <a:schemeClr val="bg1"/>
                </a:solidFill>
              </a:rPr>
              <a:t>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32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  <a:endCxn id="133" idx="3"/>
          </p:cNvCxnSpPr>
          <p:nvPr/>
        </p:nvCxnSpPr>
        <p:spPr>
          <a:xfrm flipV="1">
            <a:off x="4478020" y="4416401"/>
            <a:ext cx="1801795" cy="170256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6213964" y="4032593"/>
            <a:ext cx="449659" cy="44965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071566" y="4866467"/>
            <a:ext cx="44148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400" b="1" dirty="0" smtClean="0">
                <a:solidFill>
                  <a:schemeClr val="accent5">
                    <a:lumMod val="50000"/>
                  </a:schemeClr>
                </a:solidFill>
              </a:rPr>
              <a:t>Conception et réalisation</a:t>
            </a:r>
            <a:endParaRPr lang="fr-F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6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226942" y="5785813"/>
            <a:ext cx="4127389" cy="0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293047" y="590905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38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</p:cNvCxnSpPr>
          <p:nvPr/>
        </p:nvCxnSpPr>
        <p:spPr>
          <a:xfrm flipV="1">
            <a:off x="4328189" y="5437897"/>
            <a:ext cx="2078385" cy="352939"/>
          </a:xfrm>
          <a:prstGeom prst="line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6404702" y="5214019"/>
            <a:ext cx="449659" cy="449659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086809" y="6012169"/>
            <a:ext cx="44148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Conclusion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=""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993062" y="3564021"/>
            <a:ext cx="586914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50000"/>
                  </a:schemeClr>
                </a:solidFill>
              </a:rPr>
              <a:t>Plan de la </a:t>
            </a:r>
            <a:r>
              <a:rPr lang="en-US" sz="6600" b="1" dirty="0" err="1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sz="6600" b="1" dirty="0" err="1" smtClean="0">
                <a:solidFill>
                  <a:schemeClr val="accent6">
                    <a:lumMod val="50000"/>
                  </a:schemeClr>
                </a:solidFill>
              </a:rPr>
              <a:t>résentation</a:t>
            </a:r>
            <a:endParaRPr lang="en-US" sz="6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6" name="Group 21">
            <a:extLst>
              <a:ext uri="{FF2B5EF4-FFF2-40B4-BE49-F238E27FC236}">
                <a16:creationId xmlns=""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949944" y="3827899"/>
            <a:ext cx="86235" cy="1656000"/>
            <a:chOff x="705340" y="3177056"/>
            <a:chExt cx="86235" cy="756643"/>
          </a:xfrm>
          <a:solidFill>
            <a:schemeClr val="accent6">
              <a:lumMod val="5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>
          <a:xfrm>
            <a:off x="6095471" y="1268942"/>
            <a:ext cx="6096529" cy="3411946"/>
          </a:xfrm>
          <a:solidFill>
            <a:schemeClr val="accent6">
              <a:alpha val="80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プレースホルダー 20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63179" y="5343949"/>
                <a:ext cx="11233949" cy="850990"/>
              </a:xfrm>
            </p:spPr>
            <p:txBody>
              <a:bodyPr/>
              <a:lstStyle/>
              <a:p>
                <a:pPr lvl="0"/>
                <a:r>
                  <a:rPr lang="fr-FR" sz="1800" dirty="0" smtClean="0"/>
                  <a:t>la </a:t>
                </a:r>
                <a:r>
                  <a:rPr lang="fr-FR" sz="1800" dirty="0"/>
                  <a:t>formule </a:t>
                </a:r>
                <a:r>
                  <a:rPr lang="fr-FR" sz="1800" dirty="0" smtClean="0"/>
                  <a:t>de calcule des probabilités, </a:t>
                </a:r>
                <a:r>
                  <a:rPr lang="fr-FR" sz="1800" dirty="0"/>
                  <a:t>avec </a:t>
                </a:r>
                <a14:m>
                  <m:oMath xmlns:m="http://schemas.openxmlformats.org/officeDocument/2006/math">
                    <m:r>
                      <a:rPr lang="fr-FR" sz="18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&lt;1 </m:t>
                    </m:r>
                  </m:oMath>
                </a14:m>
                <a:r>
                  <a:rPr lang="fr-FR" sz="1800" dirty="0"/>
                  <a:t>:</a:t>
                </a:r>
                <a14:m>
                  <m:oMath xmlns:m="http://schemas.openxmlformats.org/officeDocument/2006/math"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𝐴𝑟𝑔𝑚𝑎𝑥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fr-FR" sz="1800" dirty="0" smtClean="0"/>
              </a:p>
              <a:p>
                <a:pPr lvl="0"/>
                <a:endParaRPr lang="fr-FR" sz="1800" dirty="0"/>
              </a:p>
            </p:txBody>
          </p:sp>
        </mc:Choice>
        <mc:Fallback xmlns="">
          <p:sp>
            <p:nvSpPr>
              <p:cNvPr id="21" name="テキスト プレースホルダー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63179" y="5343949"/>
                <a:ext cx="11233949" cy="850990"/>
              </a:xfrm>
              <a:blipFill rotWithShape="0">
                <a:blip r:embed="rId2"/>
                <a:stretch>
                  <a:fillRect t="-33094" b="-43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プレースホルダー 22"/>
          <p:cNvSpPr>
            <a:spLocks noGrp="1"/>
          </p:cNvSpPr>
          <p:nvPr>
            <p:ph type="body" sz="quarter" idx="18"/>
          </p:nvPr>
        </p:nvSpPr>
        <p:spPr>
          <a:xfrm>
            <a:off x="6216023" y="1388774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9"/>
          </p:nvPr>
        </p:nvSpPr>
        <p:spPr>
          <a:xfrm>
            <a:off x="6846148" y="1466488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0"/>
          </p:nvPr>
        </p:nvSpPr>
        <p:spPr>
          <a:xfrm>
            <a:off x="6936166" y="1448779"/>
            <a:ext cx="4860962" cy="709491"/>
          </a:xfrm>
        </p:spPr>
        <p:txBody>
          <a:bodyPr/>
          <a:lstStyle/>
          <a:p>
            <a:r>
              <a:rPr lang="fr-FR" dirty="0" smtClean="0"/>
              <a:t>l’algorithme </a:t>
            </a:r>
            <a:r>
              <a:rPr lang="fr-FR" dirty="0"/>
              <a:t>de recherche de faisceau sélectionne à chaque fois plusieurs alternatives comme entrées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1"/>
          </p:nvPr>
        </p:nvSpPr>
        <p:spPr>
          <a:xfrm>
            <a:off x="6216023" y="2061142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2"/>
          </p:nvPr>
        </p:nvSpPr>
        <p:spPr>
          <a:xfrm>
            <a:off x="6846148" y="2138857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3"/>
          </p:nvPr>
        </p:nvSpPr>
        <p:spPr>
          <a:xfrm>
            <a:off x="6936166" y="2121148"/>
            <a:ext cx="4860962" cy="709491"/>
          </a:xfrm>
        </p:spPr>
        <p:txBody>
          <a:bodyPr/>
          <a:lstStyle/>
          <a:p>
            <a:r>
              <a:rPr lang="fr-FR" dirty="0"/>
              <a:t>Le nombre d’alternative est appelé </a:t>
            </a:r>
            <a:r>
              <a:rPr lang="fr-FR" dirty="0" err="1"/>
              <a:t>Beam</a:t>
            </a:r>
            <a:r>
              <a:rPr lang="fr-FR" dirty="0"/>
              <a:t> </a:t>
            </a:r>
            <a:r>
              <a:rPr lang="fr-FR" dirty="0" err="1"/>
              <a:t>Width</a:t>
            </a:r>
            <a:r>
              <a:rPr lang="fr-FR" dirty="0"/>
              <a:t> (largeur du faisceau) « B ».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4"/>
          </p:nvPr>
        </p:nvSpPr>
        <p:spPr>
          <a:xfrm>
            <a:off x="6216023" y="2738924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5"/>
          </p:nvPr>
        </p:nvSpPr>
        <p:spPr>
          <a:xfrm>
            <a:off x="6846148" y="2816638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6"/>
          </p:nvPr>
        </p:nvSpPr>
        <p:spPr>
          <a:xfrm>
            <a:off x="6936166" y="2798929"/>
            <a:ext cx="4860962" cy="709491"/>
          </a:xfrm>
        </p:spPr>
        <p:txBody>
          <a:bodyPr/>
          <a:lstStyle/>
          <a:p>
            <a:r>
              <a:rPr lang="fr-FR" dirty="0"/>
              <a:t>A chaque pas de temps, la recherche extrait les B meilleurs candidats 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7"/>
          </p:nvPr>
        </p:nvSpPr>
        <p:spPr>
          <a:xfrm>
            <a:off x="6216023" y="3398997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8"/>
          </p:nvPr>
        </p:nvSpPr>
        <p:spPr>
          <a:xfrm>
            <a:off x="6846148" y="3476711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9"/>
          </p:nvPr>
        </p:nvSpPr>
        <p:spPr>
          <a:xfrm>
            <a:off x="6936166" y="3459003"/>
            <a:ext cx="4860962" cy="709491"/>
          </a:xfrm>
        </p:spPr>
        <p:txBody>
          <a:bodyPr/>
          <a:lstStyle/>
          <a:p>
            <a:r>
              <a:rPr kumimoji="1" lang="fr-FR" altLang="ja-JP" dirty="0" smtClean="0"/>
              <a:t>Ces choix seront </a:t>
            </a:r>
            <a:r>
              <a:rPr lang="fr-FR" dirty="0" smtClean="0"/>
              <a:t>comme </a:t>
            </a:r>
            <a:r>
              <a:rPr lang="fr-FR" dirty="0"/>
              <a:t>choix à  la prochaine entrée du décodeur pour le prochain pas.</a:t>
            </a:r>
            <a:endParaRPr kumimoji="1" lang="ja-JP" altLang="en-US" dirty="0"/>
          </a:p>
        </p:txBody>
      </p:sp>
      <p:sp>
        <p:nvSpPr>
          <p:cNvPr id="40" name="Espace réservé du texte 1"/>
          <p:cNvSpPr txBox="1">
            <a:spLocks/>
          </p:cNvSpPr>
          <p:nvPr/>
        </p:nvSpPr>
        <p:spPr>
          <a:xfrm>
            <a:off x="0" y="0"/>
            <a:ext cx="12192000" cy="7926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smtClean="0"/>
              <a:t>Recherche de faisceau </a:t>
            </a:r>
            <a:endParaRPr lang="fr-FR" sz="4400" dirty="0"/>
          </a:p>
        </p:txBody>
      </p:sp>
      <p:grpSp>
        <p:nvGrpSpPr>
          <p:cNvPr id="41" name="Groupe 40"/>
          <p:cNvGrpSpPr/>
          <p:nvPr/>
        </p:nvGrpSpPr>
        <p:grpSpPr>
          <a:xfrm>
            <a:off x="5188358" y="728628"/>
            <a:ext cx="1956088" cy="148046"/>
            <a:chOff x="2661545" y="1561712"/>
            <a:chExt cx="1398740" cy="0"/>
          </a:xfrm>
        </p:grpSpPr>
        <p:cxnSp>
          <p:nvCxnSpPr>
            <p:cNvPr id="42" name="Connecteur droit 41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9" y="1259883"/>
            <a:ext cx="6120321" cy="341428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62" y="1281128"/>
            <a:ext cx="6133077" cy="341215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970" y="1268942"/>
            <a:ext cx="6139621" cy="3405227"/>
          </a:xfrm>
          <a:prstGeom prst="rect">
            <a:avLst/>
          </a:prstGeom>
        </p:spPr>
      </p:pic>
      <p:sp>
        <p:nvSpPr>
          <p:cNvPr id="35" name="Espace réservé du numéro de diapositive 2">
            <a:extLst>
              <a:ext uri="{FF2B5EF4-FFF2-40B4-BE49-F238E27FC236}">
                <a16:creationId xmlns:a16="http://schemas.microsoft.com/office/drawing/2014/main" xmlns="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619493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895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>
          <a:xfrm>
            <a:off x="1" y="1268942"/>
            <a:ext cx="12192000" cy="3411946"/>
          </a:xfrm>
          <a:solidFill>
            <a:schemeClr val="accent6">
              <a:alpha val="80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プレースホルダー 20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63179" y="5101827"/>
                <a:ext cx="11233949" cy="1093112"/>
              </a:xfrm>
            </p:spPr>
            <p:txBody>
              <a:bodyPr/>
              <a:lstStyle/>
              <a:p>
                <a:pPr lvl="0"/>
                <a:r>
                  <a:rPr lang="fr-FR" sz="1800" dirty="0" smtClean="0"/>
                  <a:t>la </a:t>
                </a:r>
                <a:r>
                  <a:rPr lang="fr-FR" sz="1800" dirty="0"/>
                  <a:t>formule </a:t>
                </a:r>
                <a:r>
                  <a:rPr lang="fr-FR" sz="1800" dirty="0" smtClean="0"/>
                  <a:t>de calcule des probabilités, </a:t>
                </a:r>
                <a:r>
                  <a:rPr lang="fr-FR" sz="1800" dirty="0"/>
                  <a:t>avec </a:t>
                </a:r>
                <a14:m>
                  <m:oMath xmlns:m="http://schemas.openxmlformats.org/officeDocument/2006/math">
                    <m:r>
                      <a:rPr lang="fr-FR" sz="18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&lt;1 </m:t>
                    </m:r>
                  </m:oMath>
                </a14:m>
                <a:r>
                  <a:rPr lang="fr-FR" sz="1800" dirty="0"/>
                  <a:t>:</a:t>
                </a:r>
                <a14:m>
                  <m:oMath xmlns:m="http://schemas.openxmlformats.org/officeDocument/2006/math"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𝐴𝑟𝑔𝑚𝑎𝑥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fr-FR" sz="1800" dirty="0" smtClean="0"/>
              </a:p>
              <a:p>
                <a:pPr lvl="0"/>
                <a:endParaRPr lang="fr-FR" sz="1800" dirty="0"/>
              </a:p>
            </p:txBody>
          </p:sp>
        </mc:Choice>
        <mc:Fallback>
          <p:sp>
            <p:nvSpPr>
              <p:cNvPr id="21" name="テキスト プレースホルダー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63179" y="5101827"/>
                <a:ext cx="11233949" cy="1093112"/>
              </a:xfrm>
              <a:blipFill rotWithShape="0">
                <a:blip r:embed="rId2"/>
                <a:stretch>
                  <a:fillRect t="-25698" b="-117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プレースホルダー 22"/>
          <p:cNvSpPr>
            <a:spLocks noGrp="1"/>
          </p:cNvSpPr>
          <p:nvPr>
            <p:ph type="body" sz="quarter" idx="18"/>
          </p:nvPr>
        </p:nvSpPr>
        <p:spPr>
          <a:xfrm>
            <a:off x="263119" y="1466488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9"/>
          </p:nvPr>
        </p:nvSpPr>
        <p:spPr>
          <a:xfrm>
            <a:off x="848235" y="1466488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0"/>
          </p:nvPr>
        </p:nvSpPr>
        <p:spPr>
          <a:xfrm>
            <a:off x="1126356" y="1448779"/>
            <a:ext cx="10670772" cy="709491"/>
          </a:xfrm>
        </p:spPr>
        <p:txBody>
          <a:bodyPr/>
          <a:lstStyle/>
          <a:p>
            <a:r>
              <a:rPr lang="fr-FR" sz="1600" dirty="0" smtClean="0"/>
              <a:t>l’algorithme </a:t>
            </a:r>
            <a:r>
              <a:rPr lang="fr-FR" sz="1600" dirty="0"/>
              <a:t>de recherche de faisceau sélectionne à chaque fois plusieurs alternatives comme entrées</a:t>
            </a:r>
            <a:endParaRPr kumimoji="1" lang="ja-JP" altLang="en-US" sz="1600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1"/>
          </p:nvPr>
        </p:nvSpPr>
        <p:spPr>
          <a:xfrm>
            <a:off x="216898" y="2098253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2"/>
          </p:nvPr>
        </p:nvSpPr>
        <p:spPr>
          <a:xfrm>
            <a:off x="844189" y="2216182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3"/>
          </p:nvPr>
        </p:nvSpPr>
        <p:spPr>
          <a:xfrm>
            <a:off x="1126356" y="2121148"/>
            <a:ext cx="10670772" cy="709491"/>
          </a:xfrm>
        </p:spPr>
        <p:txBody>
          <a:bodyPr/>
          <a:lstStyle/>
          <a:p>
            <a:r>
              <a:rPr lang="fr-FR" sz="1600" dirty="0"/>
              <a:t>Le nombre d’alternative est appelé </a:t>
            </a:r>
            <a:r>
              <a:rPr lang="fr-FR" sz="1600" dirty="0" err="1"/>
              <a:t>Beam</a:t>
            </a:r>
            <a:r>
              <a:rPr lang="fr-FR" sz="1600" dirty="0"/>
              <a:t> </a:t>
            </a:r>
            <a:r>
              <a:rPr lang="fr-FR" sz="1600" dirty="0" err="1"/>
              <a:t>Width</a:t>
            </a:r>
            <a:r>
              <a:rPr lang="fr-FR" sz="1600" dirty="0"/>
              <a:t> (largeur du faisceau) « B ».</a:t>
            </a:r>
            <a:endParaRPr kumimoji="1" lang="ja-JP" altLang="en-US" sz="1600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4"/>
          </p:nvPr>
        </p:nvSpPr>
        <p:spPr>
          <a:xfrm>
            <a:off x="216897" y="2957288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5"/>
          </p:nvPr>
        </p:nvSpPr>
        <p:spPr>
          <a:xfrm>
            <a:off x="847022" y="2953601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6"/>
          </p:nvPr>
        </p:nvSpPr>
        <p:spPr>
          <a:xfrm>
            <a:off x="1146618" y="2830639"/>
            <a:ext cx="10763216" cy="709491"/>
          </a:xfrm>
        </p:spPr>
        <p:txBody>
          <a:bodyPr/>
          <a:lstStyle/>
          <a:p>
            <a:r>
              <a:rPr lang="fr-FR" sz="1800" dirty="0"/>
              <a:t>A chaque pas de temps, la recherche extrait les B meilleurs candidats </a:t>
            </a:r>
            <a:endParaRPr kumimoji="1" lang="ja-JP" altLang="en-US" sz="1800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7"/>
          </p:nvPr>
        </p:nvSpPr>
        <p:spPr>
          <a:xfrm>
            <a:off x="186891" y="3702688"/>
            <a:ext cx="600119" cy="827739"/>
          </a:xfrm>
        </p:spPr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8"/>
          </p:nvPr>
        </p:nvSpPr>
        <p:spPr>
          <a:xfrm>
            <a:off x="847022" y="3781929"/>
            <a:ext cx="60012" cy="675707"/>
          </a:xfrm>
          <a:solidFill>
            <a:schemeClr val="accent1">
              <a:lumMod val="50000"/>
              <a:alpha val="69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9"/>
          </p:nvPr>
        </p:nvSpPr>
        <p:spPr>
          <a:xfrm>
            <a:off x="1126356" y="3719967"/>
            <a:ext cx="10301309" cy="709491"/>
          </a:xfrm>
        </p:spPr>
        <p:txBody>
          <a:bodyPr/>
          <a:lstStyle/>
          <a:p>
            <a:r>
              <a:rPr kumimoji="1" lang="fr-FR" altLang="ja-JP" sz="1600" dirty="0" smtClean="0"/>
              <a:t>Ces choix seront </a:t>
            </a:r>
            <a:r>
              <a:rPr lang="fr-FR" sz="1600" dirty="0" smtClean="0"/>
              <a:t>comme </a:t>
            </a:r>
            <a:r>
              <a:rPr lang="fr-FR" sz="1600" dirty="0"/>
              <a:t>choix à  la prochaine entrée du décodeur pour le prochain pas.</a:t>
            </a:r>
            <a:endParaRPr kumimoji="1" lang="ja-JP" altLang="en-US" sz="1600" dirty="0"/>
          </a:p>
        </p:txBody>
      </p:sp>
      <p:sp>
        <p:nvSpPr>
          <p:cNvPr id="40" name="Espace réservé du texte 1"/>
          <p:cNvSpPr txBox="1">
            <a:spLocks/>
          </p:cNvSpPr>
          <p:nvPr/>
        </p:nvSpPr>
        <p:spPr>
          <a:xfrm>
            <a:off x="0" y="0"/>
            <a:ext cx="12192000" cy="7926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smtClean="0"/>
              <a:t>Recherche de faisceau </a:t>
            </a:r>
            <a:endParaRPr lang="fr-FR" sz="4400" dirty="0"/>
          </a:p>
        </p:txBody>
      </p:sp>
      <p:grpSp>
        <p:nvGrpSpPr>
          <p:cNvPr id="41" name="Groupe 40"/>
          <p:cNvGrpSpPr/>
          <p:nvPr/>
        </p:nvGrpSpPr>
        <p:grpSpPr>
          <a:xfrm>
            <a:off x="5188358" y="728628"/>
            <a:ext cx="1956088" cy="148046"/>
            <a:chOff x="2661545" y="1561712"/>
            <a:chExt cx="1398740" cy="0"/>
          </a:xfrm>
        </p:grpSpPr>
        <p:cxnSp>
          <p:nvCxnSpPr>
            <p:cNvPr id="42" name="Connecteur droit 41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ce réservé du numéro de diapositive 2">
            <a:extLst>
              <a:ext uri="{FF2B5EF4-FFF2-40B4-BE49-F238E27FC236}">
                <a16:creationId xmlns:a16="http://schemas.microsoft.com/office/drawing/2014/main" xmlns="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619493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51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598" y="4025834"/>
            <a:ext cx="12325336" cy="1591933"/>
            <a:chOff x="-29832" y="3061551"/>
            <a:chExt cx="12325336" cy="1203499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xmlns="" id="{F080A5CE-2A27-4A71-B160-441332CC772B}"/>
                </a:ext>
              </a:extLst>
            </p:cNvPr>
            <p:cNvSpPr/>
            <p:nvPr/>
          </p:nvSpPr>
          <p:spPr>
            <a:xfrm>
              <a:off x="-29832" y="3061551"/>
              <a:ext cx="12325336" cy="1203499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5" name="TextBox 2">
              <a:extLst>
                <a:ext uri="{FF2B5EF4-FFF2-40B4-BE49-F238E27FC236}">
                  <a16:creationId xmlns:a16="http://schemas.microsoft.com/office/drawing/2014/main" xmlns="" id="{020C8F30-9C91-4D39-A29C-BCE4134E41E9}"/>
                </a:ext>
              </a:extLst>
            </p:cNvPr>
            <p:cNvSpPr txBox="1"/>
            <p:nvPr/>
          </p:nvSpPr>
          <p:spPr>
            <a:xfrm>
              <a:off x="-29832" y="3250163"/>
              <a:ext cx="12221832" cy="767840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fr-FR" altLang="ko-KR" sz="6000" dirty="0" smtClean="0">
                  <a:solidFill>
                    <a:schemeClr val="bg1"/>
                  </a:solidFill>
                  <a:cs typeface="Arial" pitchFamily="34" charset="0"/>
                </a:rPr>
                <a:t>Conception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=""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06113" y="1"/>
            <a:ext cx="7170270" cy="6679096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=""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=""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=""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=""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=""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=""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=""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=""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=""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=""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11" name="Ellipse 310">
            <a:extLst>
              <a:ext uri="{FF2B5EF4-FFF2-40B4-BE49-F238E27FC236}">
                <a16:creationId xmlns:a16="http://schemas.microsoft.com/office/drawing/2014/main" xmlns="" id="{F080A5CE-2A27-4A71-B160-441332CC772B}"/>
              </a:ext>
            </a:extLst>
          </p:cNvPr>
          <p:cNvSpPr/>
          <p:nvPr/>
        </p:nvSpPr>
        <p:spPr>
          <a:xfrm>
            <a:off x="1608083" y="1518738"/>
            <a:ext cx="1692000" cy="1692000"/>
          </a:xfrm>
          <a:prstGeom prst="ellipse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10083187" y="3705643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6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962BD43-1973-484C-8C1D-F37E18C85669}"/>
              </a:ext>
            </a:extLst>
          </p:cNvPr>
          <p:cNvSpPr/>
          <p:nvPr/>
        </p:nvSpPr>
        <p:spPr>
          <a:xfrm>
            <a:off x="0" y="866289"/>
            <a:ext cx="12192000" cy="1377940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0" y="57017"/>
            <a:ext cx="12191999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4000" dirty="0" smtClean="0"/>
              <a:t>Environnement d’implémentation</a:t>
            </a:r>
            <a:endParaRPr lang="fr-FR" sz="40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7317327" y="3389385"/>
            <a:ext cx="4601404" cy="820589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Il ne permet pas de créer un modèle avec des couches partagées possédant plusieurs entrées et </a:t>
            </a:r>
            <a:r>
              <a:rPr lang="fr-FR" dirty="0" smtClean="0">
                <a:solidFill>
                  <a:schemeClr val="tx1"/>
                </a:solidFill>
              </a:rPr>
              <a:t>sorties 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9597456" y="717215"/>
            <a:ext cx="2594543" cy="343022"/>
            <a:chOff x="2661545" y="1561712"/>
            <a:chExt cx="1398740" cy="0"/>
          </a:xfrm>
        </p:grpSpPr>
        <p:cxnSp>
          <p:nvCxnSpPr>
            <p:cNvPr id="31" name="Connecteur droit 30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/>
          <p:cNvCxnSpPr>
            <a:stCxn id="43" idx="3"/>
            <a:endCxn id="50" idx="1"/>
          </p:cNvCxnSpPr>
          <p:nvPr/>
        </p:nvCxnSpPr>
        <p:spPr>
          <a:xfrm>
            <a:off x="7066197" y="3279952"/>
            <a:ext cx="251130" cy="51972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/>
          <p:cNvGrpSpPr/>
          <p:nvPr/>
        </p:nvGrpSpPr>
        <p:grpSpPr>
          <a:xfrm>
            <a:off x="677914" y="406017"/>
            <a:ext cx="3499944" cy="1533138"/>
            <a:chOff x="557530" y="1009460"/>
            <a:chExt cx="2490470" cy="962468"/>
          </a:xfrm>
        </p:grpSpPr>
        <p:sp>
          <p:nvSpPr>
            <p:cNvPr id="21" name="Rectangle 20"/>
            <p:cNvSpPr/>
            <p:nvPr/>
          </p:nvSpPr>
          <p:spPr>
            <a:xfrm>
              <a:off x="557530" y="1009460"/>
              <a:ext cx="2490470" cy="962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Image 33" descr="https://keras.io/img/logo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30" y="1144927"/>
              <a:ext cx="2490470" cy="721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Rectangle 18"/>
          <p:cNvSpPr/>
          <p:nvPr/>
        </p:nvSpPr>
        <p:spPr>
          <a:xfrm>
            <a:off x="4272453" y="889258"/>
            <a:ext cx="7851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 err="1"/>
              <a:t>Keras</a:t>
            </a:r>
            <a:r>
              <a:rPr lang="fr-FR" sz="2000" dirty="0"/>
              <a:t> est une librairie en apprentissage profond codée via langage de programmation Python. Elle représente une abstraction de haut niveau de la plateforme d’apprentissage automatique </a:t>
            </a:r>
            <a:r>
              <a:rPr lang="fr-FR" sz="2000" dirty="0" err="1"/>
              <a:t>Tensorflow</a:t>
            </a:r>
            <a:r>
              <a:rPr lang="fr-FR" sz="2000" dirty="0"/>
              <a:t> qui permet de réaliser des expérimentations rapides. </a:t>
            </a:r>
          </a:p>
        </p:txBody>
      </p:sp>
      <p:sp>
        <p:nvSpPr>
          <p:cNvPr id="27" name="Right Triangle 4">
            <a:extLst>
              <a:ext uri="{FF2B5EF4-FFF2-40B4-BE49-F238E27FC236}">
                <a16:creationId xmlns:a16="http://schemas.microsoft.com/office/drawing/2014/main" xmlns="" id="{C9174A5B-3179-43D1-B4C2-7BAFD513F9C8}"/>
              </a:ext>
            </a:extLst>
          </p:cNvPr>
          <p:cNvSpPr/>
          <p:nvPr/>
        </p:nvSpPr>
        <p:spPr>
          <a:xfrm rot="10800000">
            <a:off x="47291" y="331075"/>
            <a:ext cx="4177860" cy="1655380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3" name="Image 4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47" y="2869107"/>
            <a:ext cx="4641450" cy="82169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44" name="Image 4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77" y="3936109"/>
            <a:ext cx="4669720" cy="184984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8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2424747" y="2189126"/>
            <a:ext cx="4765756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q"/>
            </a:pPr>
            <a:r>
              <a:rPr lang="fr-FR" sz="2400" b="1" dirty="0" smtClean="0">
                <a:solidFill>
                  <a:schemeClr val="accent4">
                    <a:lumMod val="50000"/>
                  </a:schemeClr>
                </a:solidFill>
              </a:rPr>
              <a:t>Modèle Séquentielle</a:t>
            </a:r>
            <a:endParaRPr lang="fr-F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2424747" y="5622923"/>
            <a:ext cx="4196889" cy="79260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457200" indent="-457200" defTabSz="914423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q"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Modèle Fonctionnelle</a:t>
            </a:r>
          </a:p>
        </p:txBody>
      </p:sp>
      <p:cxnSp>
        <p:nvCxnSpPr>
          <p:cNvPr id="40" name="Connecteur en angle 39"/>
          <p:cNvCxnSpPr/>
          <p:nvPr/>
        </p:nvCxnSpPr>
        <p:spPr>
          <a:xfrm flipV="1">
            <a:off x="1497707" y="3271690"/>
            <a:ext cx="900000" cy="1080000"/>
          </a:xfrm>
          <a:prstGeom prst="bentConnector3">
            <a:avLst>
              <a:gd name="adj1" fmla="val 71050"/>
            </a:avLst>
          </a:prstGeom>
          <a:ln w="381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en angle 54"/>
          <p:cNvCxnSpPr/>
          <p:nvPr/>
        </p:nvCxnSpPr>
        <p:spPr>
          <a:xfrm>
            <a:off x="1497707" y="4351690"/>
            <a:ext cx="900000" cy="1080000"/>
          </a:xfrm>
          <a:prstGeom prst="bentConnector3">
            <a:avLst>
              <a:gd name="adj1" fmla="val 71050"/>
            </a:avLst>
          </a:prstGeom>
          <a:ln w="381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-21153" y="3295828"/>
            <a:ext cx="203913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fr-FR" dirty="0"/>
              <a:t>La librairie </a:t>
            </a:r>
            <a:r>
              <a:rPr lang="fr-FR" dirty="0" err="1"/>
              <a:t>Keras</a:t>
            </a:r>
            <a:r>
              <a:rPr lang="fr-FR" dirty="0"/>
              <a:t> est basée sur des structures de données de base que sont les </a:t>
            </a:r>
            <a:r>
              <a:rPr lang="fr-FR" b="1" dirty="0"/>
              <a:t>couches</a:t>
            </a:r>
            <a:r>
              <a:rPr lang="fr-FR" dirty="0"/>
              <a:t> qui constituent les </a:t>
            </a:r>
            <a:r>
              <a:rPr lang="fr-FR" b="1" dirty="0" smtClean="0"/>
              <a:t>modèles.</a:t>
            </a:r>
            <a:endParaRPr lang="fr-FR" dirty="0"/>
          </a:p>
        </p:txBody>
      </p:sp>
      <p:sp>
        <p:nvSpPr>
          <p:cNvPr id="61" name="Text Placeholder 1">
            <a:extLst>
              <a:ext uri="{FF2B5EF4-FFF2-40B4-BE49-F238E27FC236}">
                <a16:creationId xmlns:a16="http://schemas.microsoft.com/office/drawing/2014/main" xmlns="" id="{D022E871-BF84-47EF-8EBE-D7BBF73D95D7}"/>
              </a:ext>
            </a:extLst>
          </p:cNvPr>
          <p:cNvSpPr txBox="1">
            <a:spLocks/>
          </p:cNvSpPr>
          <p:nvPr/>
        </p:nvSpPr>
        <p:spPr>
          <a:xfrm>
            <a:off x="8801173" y="2848844"/>
            <a:ext cx="1688547" cy="46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 smtClean="0">
                <a:solidFill>
                  <a:schemeClr val="bg1"/>
                </a:solidFill>
              </a:rPr>
              <a:t>Limite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385722" y="4831164"/>
            <a:ext cx="4456386" cy="101566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/>
              <a:t>Dans le cadre de notre travail, nous avons </a:t>
            </a:r>
            <a:r>
              <a:rPr lang="fr-FR" dirty="0" smtClean="0"/>
              <a:t>opté pour :</a:t>
            </a:r>
          </a:p>
          <a:p>
            <a:pPr algn="ctr"/>
            <a:r>
              <a:rPr lang="fr-FR" sz="2400" b="1" dirty="0">
                <a:solidFill>
                  <a:schemeClr val="accent2"/>
                </a:solidFill>
              </a:rPr>
              <a:t>L</a:t>
            </a:r>
            <a:r>
              <a:rPr lang="fr-FR" sz="2400" b="1" dirty="0" smtClean="0">
                <a:solidFill>
                  <a:schemeClr val="accent2"/>
                </a:solidFill>
              </a:rPr>
              <a:t>e </a:t>
            </a:r>
            <a:r>
              <a:rPr lang="fr-FR" sz="2400" b="1" dirty="0">
                <a:solidFill>
                  <a:schemeClr val="accent2"/>
                </a:solidFill>
              </a:rPr>
              <a:t>modèle </a:t>
            </a:r>
            <a:r>
              <a:rPr lang="fr-FR" sz="2400" b="1" dirty="0" smtClean="0">
                <a:solidFill>
                  <a:schemeClr val="accent2"/>
                </a:solidFill>
              </a:rPr>
              <a:t>fonctionnel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cxnSp>
        <p:nvCxnSpPr>
          <p:cNvPr id="64" name="Connecteur droit avec flèche 63"/>
          <p:cNvCxnSpPr>
            <a:stCxn id="50" idx="2"/>
            <a:endCxn id="53" idx="0"/>
          </p:cNvCxnSpPr>
          <p:nvPr/>
        </p:nvCxnSpPr>
        <p:spPr>
          <a:xfrm flipH="1">
            <a:off x="9613915" y="4209974"/>
            <a:ext cx="4114" cy="62119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674161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1396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0" grpId="0" animBg="1"/>
      <p:bldP spid="19" grpId="0"/>
      <p:bldP spid="27" grpId="0" animBg="1"/>
      <p:bldP spid="48" grpId="0"/>
      <p:bldP spid="49" grpId="0"/>
      <p:bldP spid="28" grpId="0" animBg="1"/>
      <p:bldP spid="61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 idx="4294967295"/>
          </p:nvPr>
        </p:nvSpPr>
        <p:spPr>
          <a:xfrm>
            <a:off x="1498801" y="325739"/>
            <a:ext cx="11162209" cy="75008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4000" dirty="0" smtClean="0">
                <a:solidFill>
                  <a:schemeClr val="bg1"/>
                </a:solidFill>
              </a:rPr>
              <a:t>Etapes de conception du système ASR 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Dataset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>
          <a:xfrm>
            <a:off x="2502201" y="2649399"/>
            <a:ext cx="2206701" cy="565983"/>
          </a:xfrm>
        </p:spPr>
        <p:txBody>
          <a:bodyPr/>
          <a:lstStyle/>
          <a:p>
            <a:r>
              <a:rPr kumimoji="1" lang="en-US" altLang="ja-JP" dirty="0" err="1" smtClean="0"/>
              <a:t>Pretraitment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>
          <a:xfrm>
            <a:off x="4638290" y="2649399"/>
            <a:ext cx="2715010" cy="565983"/>
          </a:xfrm>
        </p:spPr>
        <p:txBody>
          <a:bodyPr/>
          <a:lstStyle/>
          <a:p>
            <a:r>
              <a:rPr kumimoji="1" lang="en-US" altLang="ja-JP" dirty="0" smtClean="0"/>
              <a:t>Choix de la function d’erreur 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>
          <a:xfrm>
            <a:off x="4708903" y="4033147"/>
            <a:ext cx="2844808" cy="565983"/>
          </a:xfrm>
        </p:spPr>
        <p:txBody>
          <a:bodyPr/>
          <a:lstStyle/>
          <a:p>
            <a:r>
              <a:rPr kumimoji="1" lang="en-US" altLang="ja-JP" dirty="0" err="1" smtClean="0"/>
              <a:t>Construire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l’architecture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8"/>
          </p:nvPr>
        </p:nvSpPr>
        <p:spPr>
          <a:xfrm>
            <a:off x="7353300" y="4033147"/>
            <a:ext cx="2232102" cy="565983"/>
          </a:xfrm>
        </p:spPr>
        <p:txBody>
          <a:bodyPr/>
          <a:lstStyle/>
          <a:p>
            <a:r>
              <a:rPr kumimoji="1" lang="en-US" altLang="ja-JP" dirty="0" err="1" smtClean="0"/>
              <a:t>Appretissage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 smtClean="0"/>
              <a:t>Tests et validation 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>
          <a:xfrm>
            <a:off x="604913" y="1559427"/>
            <a:ext cx="2001686" cy="849459"/>
          </a:xfrm>
        </p:spPr>
        <p:txBody>
          <a:bodyPr/>
          <a:lstStyle/>
          <a:p>
            <a:r>
              <a:rPr kumimoji="1" lang="en-US" altLang="ja-JP" dirty="0" smtClean="0"/>
              <a:t>Bien </a:t>
            </a:r>
            <a:r>
              <a:rPr kumimoji="1" lang="fr-FR" altLang="ja-JP" dirty="0" smtClean="0"/>
              <a:t>comprendre</a:t>
            </a:r>
            <a:r>
              <a:rPr kumimoji="1" lang="en-US" altLang="ja-JP" dirty="0" smtClean="0"/>
              <a:t> le dataset  qui est à  </a:t>
            </a:r>
            <a:r>
              <a:rPr kumimoji="1" lang="en-US" altLang="ja-JP" dirty="0" err="1" smtClean="0"/>
              <a:t>notre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disposition </a:t>
            </a:r>
            <a:r>
              <a:rPr kumimoji="1" lang="en-US" altLang="ja-JP" sz="1200" dirty="0">
                <a:solidFill>
                  <a:schemeClr val="accent1">
                    <a:lumMod val="75000"/>
                  </a:schemeClr>
                </a:solidFill>
              </a:rPr>
              <a:t>« Arabic Speech Corpus », 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 err="1" smtClean="0"/>
              <a:t>Prétraiter</a:t>
            </a:r>
            <a:r>
              <a:rPr kumimoji="1" lang="en-US" altLang="ja-JP" dirty="0" smtClean="0"/>
              <a:t> les audios (inputs)  et le </a:t>
            </a:r>
            <a:r>
              <a:rPr kumimoji="1" lang="en-US" altLang="ja-JP" dirty="0" err="1" smtClean="0"/>
              <a:t>texte</a:t>
            </a:r>
            <a:r>
              <a:rPr kumimoji="1" lang="en-US" altLang="ja-JP" dirty="0" smtClean="0"/>
              <a:t> à </a:t>
            </a:r>
            <a:r>
              <a:rPr kumimoji="1" lang="en-US" altLang="ja-JP" dirty="0" err="1" smtClean="0"/>
              <a:t>prédire</a:t>
            </a:r>
            <a:r>
              <a:rPr kumimoji="1" lang="en-US" altLang="ja-JP" dirty="0" smtClean="0"/>
              <a:t> ( outputs)  . 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 smtClean="0"/>
              <a:t>Le </a:t>
            </a:r>
            <a:r>
              <a:rPr kumimoji="1" lang="en-US" altLang="ja-JP" dirty="0" err="1" smtClean="0"/>
              <a:t>choix</a:t>
            </a:r>
            <a:r>
              <a:rPr kumimoji="1" lang="en-US" altLang="ja-JP" dirty="0" smtClean="0"/>
              <a:t> de la </a:t>
            </a:r>
            <a:r>
              <a:rPr kumimoji="1" lang="en-US" altLang="ja-JP" dirty="0" err="1" smtClean="0"/>
              <a:t>fonction</a:t>
            </a:r>
            <a:r>
              <a:rPr kumimoji="1" lang="en-US" altLang="ja-JP" dirty="0" smtClean="0"/>
              <a:t> d’erreur est </a:t>
            </a:r>
            <a:r>
              <a:rPr kumimoji="1" lang="en-US" altLang="ja-JP" dirty="0" err="1" smtClean="0"/>
              <a:t>conclut</a:t>
            </a:r>
            <a:r>
              <a:rPr kumimoji="1" lang="en-US" altLang="ja-JP" dirty="0" smtClean="0"/>
              <a:t> à </a:t>
            </a:r>
            <a:r>
              <a:rPr kumimoji="1" lang="en-US" altLang="ja-JP" dirty="0" err="1" smtClean="0"/>
              <a:t>partir</a:t>
            </a:r>
            <a:r>
              <a:rPr kumimoji="1" lang="en-US" altLang="ja-JP" dirty="0" smtClean="0"/>
              <a:t> des </a:t>
            </a:r>
            <a:r>
              <a:rPr kumimoji="1" lang="en-US" altLang="ja-JP" dirty="0" err="1" smtClean="0"/>
              <a:t>données</a:t>
            </a:r>
            <a:r>
              <a:rPr kumimoji="1" lang="en-US" altLang="ja-JP" dirty="0" smtClean="0"/>
              <a:t> de sorties. 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 smtClean="0"/>
              <a:t>Paramétrer </a:t>
            </a:r>
            <a:r>
              <a:rPr kumimoji="1" lang="en-US" altLang="ja-JP" dirty="0" err="1" smtClean="0"/>
              <a:t>l’architecture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 smtClean="0"/>
              <a:t>Choix de la function </a:t>
            </a:r>
            <a:r>
              <a:rPr kumimoji="1" lang="en-US" altLang="ja-JP" dirty="0" err="1" smtClean="0"/>
              <a:t>d’apprentissage</a:t>
            </a:r>
            <a:r>
              <a:rPr kumimoji="1" lang="en-US" altLang="ja-JP" dirty="0" smtClean="0"/>
              <a:t> , et </a:t>
            </a:r>
            <a:r>
              <a:rPr kumimoji="1" lang="en-US" altLang="ja-JP" dirty="0" err="1" smtClean="0"/>
              <a:t>autres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hyperparamétres</a:t>
            </a:r>
            <a:r>
              <a:rPr kumimoji="1" lang="en-US" altLang="ja-JP" dirty="0" smtClean="0"/>
              <a:t> . 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 err="1" smtClean="0"/>
              <a:t>Produire</a:t>
            </a:r>
            <a:r>
              <a:rPr kumimoji="1" lang="en-US" altLang="ja-JP" dirty="0" smtClean="0"/>
              <a:t> de nouvelle predictions </a:t>
            </a:r>
            <a:r>
              <a:rPr kumimoji="1" lang="en-US" altLang="ja-JP" dirty="0" err="1" smtClean="0"/>
              <a:t>sur</a:t>
            </a:r>
            <a:r>
              <a:rPr kumimoji="1" lang="en-US" altLang="ja-JP" dirty="0" smtClean="0"/>
              <a:t> de nouveaux audios .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35"/>
          </p:nvPr>
        </p:nvSpPr>
        <p:spPr>
          <a:xfrm>
            <a:off x="303843" y="4983246"/>
            <a:ext cx="4153422" cy="1111033"/>
          </a:xfrm>
        </p:spPr>
        <p:txBody>
          <a:bodyPr/>
          <a:lstStyle/>
          <a:p>
            <a:pPr lvl="0"/>
            <a:r>
              <a:rPr lang="fr-FR" dirty="0"/>
              <a:t>1813 audio .</a:t>
            </a:r>
            <a:r>
              <a:rPr lang="fr-FR" dirty="0" err="1"/>
              <a:t>wav</a:t>
            </a:r>
            <a:r>
              <a:rPr lang="fr-FR" dirty="0"/>
              <a:t> et fichiers </a:t>
            </a:r>
            <a:endParaRPr lang="fr-FR" dirty="0" smtClean="0"/>
          </a:p>
          <a:p>
            <a:pPr marL="0" lvl="0" indent="0">
              <a:buNone/>
            </a:pPr>
            <a:r>
              <a:rPr lang="fr-FR" dirty="0" smtClean="0"/>
              <a:t>.</a:t>
            </a:r>
            <a:r>
              <a:rPr lang="fr-FR" dirty="0" err="1"/>
              <a:t>lab</a:t>
            </a:r>
            <a:r>
              <a:rPr lang="fr-FR" dirty="0"/>
              <a:t> contenant les labels </a:t>
            </a:r>
            <a:endParaRPr lang="fr-FR" dirty="0" smtClean="0"/>
          </a:p>
          <a:p>
            <a:pPr marL="0" lvl="0" indent="0">
              <a:buNone/>
            </a:pPr>
            <a:r>
              <a:rPr lang="fr-FR" dirty="0" smtClean="0"/>
              <a:t>l'orthographe sont au </a:t>
            </a:r>
          </a:p>
          <a:p>
            <a:pPr marL="0" lvl="0" indent="0">
              <a:buNone/>
            </a:pPr>
            <a:r>
              <a:rPr lang="fr-FR" dirty="0" smtClean="0">
                <a:hlinkClick r:id="rId2"/>
              </a:rPr>
              <a:t>format </a:t>
            </a:r>
            <a:r>
              <a:rPr lang="fr-FR" dirty="0" err="1" smtClean="0">
                <a:hlinkClick r:id="rId2"/>
              </a:rPr>
              <a:t>Buckwalter</a:t>
            </a:r>
            <a:endParaRPr lang="fr-FR" dirty="0"/>
          </a:p>
          <a:p>
            <a:pPr lvl="0"/>
            <a:r>
              <a:rPr lang="fr-FR" dirty="0" smtClean="0"/>
              <a:t>100 </a:t>
            </a:r>
            <a:r>
              <a:rPr lang="fr-FR" dirty="0"/>
              <a:t>audio .</a:t>
            </a:r>
            <a:r>
              <a:rPr lang="fr-FR" dirty="0" err="1"/>
              <a:t>wav</a:t>
            </a:r>
            <a:r>
              <a:rPr lang="fr-FR" dirty="0"/>
              <a:t> et .</a:t>
            </a:r>
            <a:r>
              <a:rPr lang="fr-FR" dirty="0" err="1"/>
              <a:t>lab</a:t>
            </a:r>
            <a:r>
              <a:rPr lang="fr-FR" dirty="0"/>
              <a:t> </a:t>
            </a:r>
            <a:endParaRPr lang="fr-FR" dirty="0" smtClean="0"/>
          </a:p>
          <a:p>
            <a:pPr marL="0" lvl="0" indent="0">
              <a:buNone/>
            </a:pPr>
            <a:r>
              <a:rPr lang="fr-FR" dirty="0" smtClean="0"/>
              <a:t>contenant </a:t>
            </a:r>
            <a:r>
              <a:rPr lang="fr-FR" dirty="0"/>
              <a:t>les labels </a:t>
            </a:r>
            <a:endParaRPr lang="fr-FR" dirty="0" smtClean="0"/>
          </a:p>
          <a:p>
            <a:pPr marL="0" lvl="0" indent="0">
              <a:buNone/>
            </a:pPr>
            <a:r>
              <a:rPr lang="fr-FR" dirty="0" smtClean="0"/>
              <a:t>en </a:t>
            </a:r>
            <a:r>
              <a:rPr lang="fr-FR" dirty="0"/>
              <a:t>texte pour le test. 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80843" y="609427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872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4800" dirty="0" smtClean="0"/>
              <a:t>Prétraitement et choix de l’erreur </a:t>
            </a:r>
            <a:endParaRPr lang="fr-FR" sz="4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2323764" y="1187825"/>
            <a:ext cx="5842166" cy="5295900"/>
            <a:chOff x="0" y="0"/>
            <a:chExt cx="4352925" cy="4800600"/>
          </a:xfrm>
        </p:grpSpPr>
        <p:sp>
          <p:nvSpPr>
            <p:cNvPr id="5" name="Parenthèse ouvrante 4"/>
            <p:cNvSpPr/>
            <p:nvPr/>
          </p:nvSpPr>
          <p:spPr>
            <a:xfrm>
              <a:off x="809625" y="457200"/>
              <a:ext cx="76200" cy="106680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0" y="0"/>
              <a:ext cx="4352925" cy="4800600"/>
              <a:chOff x="0" y="0"/>
              <a:chExt cx="4352925" cy="4800600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0" y="180975"/>
                <a:ext cx="1562100" cy="4168145"/>
                <a:chOff x="0" y="0"/>
                <a:chExt cx="1562100" cy="4168145"/>
              </a:xfrm>
            </p:grpSpPr>
            <p:cxnSp>
              <p:nvCxnSpPr>
                <p:cNvPr id="38" name="Connecteur droit avec flèche 37"/>
                <p:cNvCxnSpPr>
                  <a:endCxn id="17" idx="1"/>
                </p:cNvCxnSpPr>
                <p:nvPr/>
              </p:nvCxnSpPr>
              <p:spPr>
                <a:xfrm>
                  <a:off x="0" y="0"/>
                  <a:ext cx="1562100" cy="1714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avec flèche 39"/>
                <p:cNvCxnSpPr>
                  <a:stCxn id="68" idx="3"/>
                </p:cNvCxnSpPr>
                <p:nvPr/>
              </p:nvCxnSpPr>
              <p:spPr>
                <a:xfrm flipV="1">
                  <a:off x="583565" y="1543050"/>
                  <a:ext cx="264160" cy="6800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avec flèche 40"/>
                <p:cNvCxnSpPr>
                  <a:stCxn id="68" idx="3"/>
                </p:cNvCxnSpPr>
                <p:nvPr/>
              </p:nvCxnSpPr>
              <p:spPr>
                <a:xfrm flipV="1">
                  <a:off x="583565" y="1762125"/>
                  <a:ext cx="311785" cy="4610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avec flèche 41"/>
                <p:cNvCxnSpPr/>
                <p:nvPr/>
              </p:nvCxnSpPr>
              <p:spPr>
                <a:xfrm flipV="1">
                  <a:off x="453501" y="3060065"/>
                  <a:ext cx="718074" cy="10010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avec flèche 42"/>
                <p:cNvCxnSpPr>
                  <a:stCxn id="72" idx="3"/>
                </p:cNvCxnSpPr>
                <p:nvPr/>
              </p:nvCxnSpPr>
              <p:spPr>
                <a:xfrm flipV="1">
                  <a:off x="583565" y="4000500"/>
                  <a:ext cx="549910" cy="1676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838200" y="0"/>
                <a:ext cx="3514725" cy="4800600"/>
                <a:chOff x="0" y="0"/>
                <a:chExt cx="3514725" cy="4800600"/>
              </a:xfrm>
            </p:grpSpPr>
            <p:cxnSp>
              <p:nvCxnSpPr>
                <p:cNvPr id="11" name="Connecteur en angle 10"/>
                <p:cNvCxnSpPr/>
                <p:nvPr/>
              </p:nvCxnSpPr>
              <p:spPr>
                <a:xfrm>
                  <a:off x="3381375" y="1981200"/>
                  <a:ext cx="94615" cy="1295400"/>
                </a:xfrm>
                <a:prstGeom prst="bentConnector3">
                  <a:avLst>
                    <a:gd name="adj1" fmla="val 188461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en angle 11"/>
                <p:cNvCxnSpPr/>
                <p:nvPr/>
              </p:nvCxnSpPr>
              <p:spPr>
                <a:xfrm>
                  <a:off x="1592580" y="2000249"/>
                  <a:ext cx="45719" cy="1352550"/>
                </a:xfrm>
                <a:prstGeom prst="bentConnector3">
                  <a:avLst>
                    <a:gd name="adj1" fmla="val 4266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en angle 12"/>
                <p:cNvCxnSpPr/>
                <p:nvPr/>
              </p:nvCxnSpPr>
              <p:spPr>
                <a:xfrm>
                  <a:off x="1581150" y="1647825"/>
                  <a:ext cx="45719" cy="819150"/>
                </a:xfrm>
                <a:prstGeom prst="bentConnector3">
                  <a:avLst>
                    <a:gd name="adj1" fmla="val 4266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en angle 13"/>
                <p:cNvCxnSpPr/>
                <p:nvPr/>
              </p:nvCxnSpPr>
              <p:spPr>
                <a:xfrm>
                  <a:off x="3371850" y="1619250"/>
                  <a:ext cx="45719" cy="819150"/>
                </a:xfrm>
                <a:prstGeom prst="bentConnector3">
                  <a:avLst>
                    <a:gd name="adj1" fmla="val 4266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e 14"/>
                <p:cNvGrpSpPr/>
                <p:nvPr/>
              </p:nvGrpSpPr>
              <p:grpSpPr>
                <a:xfrm>
                  <a:off x="0" y="0"/>
                  <a:ext cx="3514725" cy="4800600"/>
                  <a:chOff x="0" y="0"/>
                  <a:chExt cx="3514725" cy="4800600"/>
                </a:xfrm>
              </p:grpSpPr>
              <p:pic>
                <p:nvPicPr>
                  <p:cNvPr id="16" name="Image 15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5335" r="54286"/>
                  <a:stretch/>
                </p:blipFill>
                <p:spPr bwMode="auto">
                  <a:xfrm>
                    <a:off x="9525" y="1457325"/>
                    <a:ext cx="1701165" cy="390525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17" name="Image 1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900" y="133350"/>
                    <a:ext cx="1869440" cy="4381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Image 17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22" t="65290" r="54732"/>
                  <a:stretch/>
                </p:blipFill>
                <p:spPr bwMode="auto">
                  <a:xfrm>
                    <a:off x="0" y="781050"/>
                    <a:ext cx="1626235" cy="38100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19" name="Image 18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22" t="65290" r="54732"/>
                  <a:stretch/>
                </p:blipFill>
                <p:spPr bwMode="auto">
                  <a:xfrm>
                    <a:off x="1838325" y="771525"/>
                    <a:ext cx="1626870" cy="38100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20" name="Image 19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5335" r="54286"/>
                  <a:stretch/>
                </p:blipFill>
                <p:spPr bwMode="auto">
                  <a:xfrm>
                    <a:off x="1857375" y="1457325"/>
                    <a:ext cx="1618615" cy="371475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21" name="Parenthèse fermante 20"/>
                  <p:cNvSpPr/>
                  <p:nvPr/>
                </p:nvSpPr>
                <p:spPr>
                  <a:xfrm rot="16200000">
                    <a:off x="1638300" y="-171450"/>
                    <a:ext cx="80965" cy="1890715"/>
                  </a:xfrm>
                  <a:prstGeom prst="rightBracket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" name="Zone de texte 537"/>
                  <p:cNvSpPr txBox="1"/>
                  <p:nvPr/>
                </p:nvSpPr>
                <p:spPr>
                  <a:xfrm>
                    <a:off x="314325" y="485775"/>
                    <a:ext cx="2847975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yasoquwnahu wayaEorifuwnahu </a:t>
                    </a:r>
                    <a:r>
                      <a:rPr lang="fr-FR" sz="9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-</a:t>
                    </a: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kamaA yaEorifuhumo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Ellipse 22"/>
                  <p:cNvSpPr/>
                  <p:nvPr/>
                </p:nvSpPr>
                <p:spPr>
                  <a:xfrm>
                    <a:off x="2657475" y="0"/>
                    <a:ext cx="854075" cy="4667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Pause-silence 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Ellipse 23"/>
                  <p:cNvSpPr/>
                  <p:nvPr/>
                </p:nvSpPr>
                <p:spPr>
                  <a:xfrm>
                    <a:off x="1504950" y="504825"/>
                    <a:ext cx="104775" cy="16192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" name="Zone de texte 540"/>
                  <p:cNvSpPr txBox="1"/>
                  <p:nvPr/>
                </p:nvSpPr>
                <p:spPr>
                  <a:xfrm>
                    <a:off x="1962150" y="1152525"/>
                    <a:ext cx="1238250" cy="238125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kamaA yaEorifuhumo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Zone de texte 541"/>
                  <p:cNvSpPr txBox="1"/>
                  <p:nvPr/>
                </p:nvSpPr>
                <p:spPr>
                  <a:xfrm>
                    <a:off x="104775" y="1162050"/>
                    <a:ext cx="1619250" cy="342900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yasoquwnahu wayaEorifuwnahu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Zone de texte 542"/>
                  <p:cNvSpPr txBox="1"/>
                  <p:nvPr/>
                </p:nvSpPr>
                <p:spPr>
                  <a:xfrm>
                    <a:off x="76200" y="1828800"/>
                    <a:ext cx="1514475" cy="40957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@yasoquwnahu wayaEorifuwnahu’’________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Zone de texte 543"/>
                  <p:cNvSpPr txBox="1"/>
                  <p:nvPr/>
                </p:nvSpPr>
                <p:spPr>
                  <a:xfrm>
                    <a:off x="1962150" y="1838325"/>
                    <a:ext cx="1390650" cy="38100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@kamaA yaEorifuhumo’’____________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Zone de texte 544"/>
                  <p:cNvSpPr txBox="1"/>
                  <p:nvPr/>
                </p:nvSpPr>
                <p:spPr>
                  <a:xfrm>
                    <a:off x="361950" y="3133725"/>
                    <a:ext cx="1266825" cy="39052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[0,4,3,10,45,44,…., 2,1,1,1,1,1,1,1,1,1.. ]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Zone de texte 545"/>
                  <p:cNvSpPr txBox="1"/>
                  <p:nvPr/>
                </p:nvSpPr>
                <p:spPr>
                  <a:xfrm>
                    <a:off x="2266950" y="3124200"/>
                    <a:ext cx="1228725" cy="39052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[0,6,3,11,5,9,…., 2,1,1,1,1,1,1,1,1,1.. ]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1" name="Image 30" descr="Speech Processing for Machine Learning: Filter banks, Mel-Frequency  Cepstral Coefficients (MFCCs) and What's In-Between | Haytham Fayek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362200"/>
                    <a:ext cx="1666875" cy="5429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" name="Image 31" descr="Speech Processing for Machine Learning: Filter banks, Mel-Frequency  Cepstral Coefficients (MFCCs) and What's In-Between | Haytham Fayek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7850" y="2343150"/>
                    <a:ext cx="1666875" cy="5429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" name="Zone de texte 548"/>
                  <p:cNvSpPr txBox="1"/>
                  <p:nvPr/>
                </p:nvSpPr>
                <p:spPr>
                  <a:xfrm>
                    <a:off x="371475" y="3733800"/>
                    <a:ext cx="1254760" cy="80962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[[1,0000..], [0, 0,0,0,1,….] , …….,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[0,1,0000000..] , [0,1,0000000..], [0,1,0000000..] ]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Zone de texte 549"/>
                  <p:cNvSpPr txBox="1"/>
                  <p:nvPr/>
                </p:nvSpPr>
                <p:spPr>
                  <a:xfrm>
                    <a:off x="2219325" y="3724275"/>
                    <a:ext cx="1254760" cy="80962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[[1,0000.. ] , [0,0,0,0,0,0,1,….] , …….,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[0, 1,0000000...] , [0, 1,0000000..], ..]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Arrondir un rectangle avec un coin diagonal 34"/>
                  <p:cNvSpPr/>
                  <p:nvPr/>
                </p:nvSpPr>
                <p:spPr>
                  <a:xfrm>
                    <a:off x="771525" y="2790825"/>
                    <a:ext cx="1866900" cy="266700"/>
                  </a:xfrm>
                  <a:prstGeom prst="round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Inputs de l’encodeur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Arrondir un rectangle avec un coin diagonal 35"/>
                  <p:cNvSpPr/>
                  <p:nvPr/>
                </p:nvSpPr>
                <p:spPr>
                  <a:xfrm>
                    <a:off x="790575" y="3457575"/>
                    <a:ext cx="1866900" cy="266700"/>
                  </a:xfrm>
                  <a:prstGeom prst="round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Inputs du décodeur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Arrondir un rectangle avec un coin diagonal 36"/>
                  <p:cNvSpPr/>
                  <p:nvPr/>
                </p:nvSpPr>
                <p:spPr>
                  <a:xfrm>
                    <a:off x="838200" y="4533900"/>
                    <a:ext cx="1866900" cy="266700"/>
                  </a:xfrm>
                  <a:prstGeom prst="round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Outputs  du décodeur </a:t>
                    </a:r>
                    <a:endParaRPr lang="fr-FR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cxnSp>
          <p:nvCxnSpPr>
            <p:cNvPr id="7" name="Connecteur droit avec flèche 6"/>
            <p:cNvCxnSpPr>
              <a:endCxn id="24" idx="6"/>
            </p:cNvCxnSpPr>
            <p:nvPr/>
          </p:nvCxnSpPr>
          <p:spPr>
            <a:xfrm flipH="1">
              <a:off x="2447925" y="361950"/>
              <a:ext cx="1171575" cy="22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enthèse ouvrante 7"/>
            <p:cNvSpPr/>
            <p:nvPr/>
          </p:nvSpPr>
          <p:spPr>
            <a:xfrm>
              <a:off x="895350" y="1552575"/>
              <a:ext cx="57150" cy="68580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64" name="Arrow: Pentagon 82">
            <a:extLst>
              <a:ext uri="{FF2B5EF4-FFF2-40B4-BE49-F238E27FC236}">
                <a16:creationId xmlns="" xmlns:a16="http://schemas.microsoft.com/office/drawing/2014/main" id="{DB92E446-E02D-4B1A-9C23-397E0D121376}"/>
              </a:ext>
            </a:extLst>
          </p:cNvPr>
          <p:cNvSpPr/>
          <p:nvPr/>
        </p:nvSpPr>
        <p:spPr>
          <a:xfrm>
            <a:off x="-5" y="1251007"/>
            <a:ext cx="3106986" cy="741514"/>
          </a:xfrm>
          <a:prstGeom prst="homePlate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>
            <a:innerShdw blurRad="63500" dist="508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>
              <a:lnSpc>
                <a:spcPct val="100000"/>
              </a:lnSpc>
            </a:pPr>
            <a:endParaRPr lang="en-US" b="1" dirty="0">
              <a:solidFill>
                <a:schemeClr val="tx1"/>
              </a:solidFill>
              <a:latin typeface="Avenir" panose="020B0503020203020204" pitchFamily="34" charset="0"/>
              <a:ea typeface="Roboto" pitchFamily="2" charset="0"/>
            </a:endParaRPr>
          </a:p>
        </p:txBody>
      </p:sp>
      <p:sp>
        <p:nvSpPr>
          <p:cNvPr id="65" name="Oval 128">
            <a:extLst>
              <a:ext uri="{FF2B5EF4-FFF2-40B4-BE49-F238E27FC236}">
                <a16:creationId xmlns="" xmlns:a16="http://schemas.microsoft.com/office/drawing/2014/main" id="{FAFC0F1A-58DA-4EE8-9996-8E6971187810}"/>
              </a:ext>
            </a:extLst>
          </p:cNvPr>
          <p:cNvSpPr/>
          <p:nvPr/>
        </p:nvSpPr>
        <p:spPr>
          <a:xfrm>
            <a:off x="291266" y="1223880"/>
            <a:ext cx="463794" cy="696580"/>
          </a:xfrm>
          <a:prstGeom prst="ellipse">
            <a:avLst/>
          </a:prstGeom>
          <a:gradFill flip="none" rotWithShape="1">
            <a:gsLst>
              <a:gs pos="1000">
                <a:schemeClr val="accent2"/>
              </a:gs>
              <a:gs pos="77000">
                <a:schemeClr val="accent1"/>
              </a:gs>
            </a:gsLst>
            <a:lin ang="13500000" scaled="1"/>
            <a:tileRect/>
          </a:gra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b="1" dirty="0">
              <a:latin typeface="Avenir Black" panose="020B0803020203020204" pitchFamily="34" charset="0"/>
              <a:ea typeface="Roboto" pitchFamily="2" charset="0"/>
            </a:endParaRPr>
          </a:p>
        </p:txBody>
      </p:sp>
      <p:sp>
        <p:nvSpPr>
          <p:cNvPr id="66" name="Arrow: Pentagon 82">
            <a:extLst>
              <a:ext uri="{FF2B5EF4-FFF2-40B4-BE49-F238E27FC236}">
                <a16:creationId xmlns="" xmlns:a16="http://schemas.microsoft.com/office/drawing/2014/main" id="{DB92E446-E02D-4B1A-9C23-397E0D121376}"/>
              </a:ext>
            </a:extLst>
          </p:cNvPr>
          <p:cNvSpPr/>
          <p:nvPr/>
        </p:nvSpPr>
        <p:spPr>
          <a:xfrm>
            <a:off x="-5" y="2405589"/>
            <a:ext cx="3106986" cy="727146"/>
          </a:xfrm>
          <a:prstGeom prst="homePlate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>
            <a:innerShdw blurRad="63500" dist="508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>
              <a:lnSpc>
                <a:spcPct val="100000"/>
              </a:lnSpc>
            </a:pPr>
            <a:endParaRPr lang="en-US" b="1" dirty="0">
              <a:solidFill>
                <a:schemeClr val="tx1"/>
              </a:solidFill>
              <a:latin typeface="Avenir" panose="020B0503020203020204" pitchFamily="34" charset="0"/>
              <a:ea typeface="Roboto" pitchFamily="2" charset="0"/>
            </a:endParaRPr>
          </a:p>
        </p:txBody>
      </p:sp>
      <p:sp>
        <p:nvSpPr>
          <p:cNvPr id="67" name="Oval 128">
            <a:extLst>
              <a:ext uri="{FF2B5EF4-FFF2-40B4-BE49-F238E27FC236}">
                <a16:creationId xmlns="" xmlns:a16="http://schemas.microsoft.com/office/drawing/2014/main" id="{FAFC0F1A-58DA-4EE8-9996-8E6971187810}"/>
              </a:ext>
            </a:extLst>
          </p:cNvPr>
          <p:cNvSpPr/>
          <p:nvPr/>
        </p:nvSpPr>
        <p:spPr>
          <a:xfrm>
            <a:off x="291266" y="2418840"/>
            <a:ext cx="463794" cy="696580"/>
          </a:xfrm>
          <a:prstGeom prst="ellipse">
            <a:avLst/>
          </a:prstGeom>
          <a:gradFill flip="none" rotWithShape="1">
            <a:gsLst>
              <a:gs pos="1000">
                <a:schemeClr val="accent2"/>
              </a:gs>
              <a:gs pos="77000">
                <a:schemeClr val="accent1"/>
              </a:gs>
            </a:gsLst>
            <a:lin ang="13500000" scaled="1"/>
            <a:tileRect/>
          </a:gra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b="1" dirty="0">
              <a:latin typeface="Avenir Black" panose="020B0803020203020204" pitchFamily="34" charset="0"/>
              <a:ea typeface="Roboto" pitchFamily="2" charset="0"/>
            </a:endParaRPr>
          </a:p>
        </p:txBody>
      </p:sp>
      <p:sp>
        <p:nvSpPr>
          <p:cNvPr id="68" name="Arrow: Pentagon 82">
            <a:extLst>
              <a:ext uri="{FF2B5EF4-FFF2-40B4-BE49-F238E27FC236}">
                <a16:creationId xmlns="" xmlns:a16="http://schemas.microsoft.com/office/drawing/2014/main" id="{DB92E446-E02D-4B1A-9C23-397E0D121376}"/>
              </a:ext>
            </a:extLst>
          </p:cNvPr>
          <p:cNvSpPr/>
          <p:nvPr/>
        </p:nvSpPr>
        <p:spPr>
          <a:xfrm>
            <a:off x="-5" y="3514612"/>
            <a:ext cx="3106986" cy="650726"/>
          </a:xfrm>
          <a:prstGeom prst="homePlate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>
            <a:innerShdw blurRad="63500" dist="508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>
              <a:lnSpc>
                <a:spcPct val="100000"/>
              </a:lnSpc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  <a:ea typeface="Roboto" pitchFamily="2" charset="0"/>
            </a:endParaRPr>
          </a:p>
        </p:txBody>
      </p:sp>
      <p:sp>
        <p:nvSpPr>
          <p:cNvPr id="69" name="Oval 128">
            <a:extLst>
              <a:ext uri="{FF2B5EF4-FFF2-40B4-BE49-F238E27FC236}">
                <a16:creationId xmlns="" xmlns:a16="http://schemas.microsoft.com/office/drawing/2014/main" id="{FAFC0F1A-58DA-4EE8-9996-8E6971187810}"/>
              </a:ext>
            </a:extLst>
          </p:cNvPr>
          <p:cNvSpPr/>
          <p:nvPr/>
        </p:nvSpPr>
        <p:spPr>
          <a:xfrm>
            <a:off x="291266" y="3487485"/>
            <a:ext cx="463794" cy="696580"/>
          </a:xfrm>
          <a:prstGeom prst="ellipse">
            <a:avLst/>
          </a:prstGeom>
          <a:gradFill flip="none" rotWithShape="1">
            <a:gsLst>
              <a:gs pos="1000">
                <a:schemeClr val="accent2"/>
              </a:gs>
              <a:gs pos="77000">
                <a:schemeClr val="accent1"/>
              </a:gs>
            </a:gsLst>
            <a:lin ang="13500000" scaled="1"/>
            <a:tileRect/>
          </a:gra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b="1" dirty="0">
              <a:latin typeface="Avenir Black" panose="020B0803020203020204" pitchFamily="34" charset="0"/>
              <a:ea typeface="Roboto" pitchFamily="2" charset="0"/>
            </a:endParaRPr>
          </a:p>
        </p:txBody>
      </p:sp>
      <p:sp>
        <p:nvSpPr>
          <p:cNvPr id="70" name="Arrow: Pentagon 82">
            <a:extLst>
              <a:ext uri="{FF2B5EF4-FFF2-40B4-BE49-F238E27FC236}">
                <a16:creationId xmlns="" xmlns:a16="http://schemas.microsoft.com/office/drawing/2014/main" id="{DB92E446-E02D-4B1A-9C23-397E0D121376}"/>
              </a:ext>
            </a:extLst>
          </p:cNvPr>
          <p:cNvSpPr/>
          <p:nvPr/>
        </p:nvSpPr>
        <p:spPr>
          <a:xfrm>
            <a:off x="2072" y="4476061"/>
            <a:ext cx="3106986" cy="742836"/>
          </a:xfrm>
          <a:prstGeom prst="homePlate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>
            <a:innerShdw blurRad="63500" dist="508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>
              <a:lnSpc>
                <a:spcPct val="10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  <a:ea typeface="Roboto" pitchFamily="2" charset="0"/>
            </a:endParaRPr>
          </a:p>
        </p:txBody>
      </p:sp>
      <p:sp>
        <p:nvSpPr>
          <p:cNvPr id="71" name="Oval 128">
            <a:extLst>
              <a:ext uri="{FF2B5EF4-FFF2-40B4-BE49-F238E27FC236}">
                <a16:creationId xmlns="" xmlns:a16="http://schemas.microsoft.com/office/drawing/2014/main" id="{FAFC0F1A-58DA-4EE8-9996-8E6971187810}"/>
              </a:ext>
            </a:extLst>
          </p:cNvPr>
          <p:cNvSpPr/>
          <p:nvPr/>
        </p:nvSpPr>
        <p:spPr>
          <a:xfrm>
            <a:off x="287587" y="4483975"/>
            <a:ext cx="463794" cy="696580"/>
          </a:xfrm>
          <a:prstGeom prst="ellipse">
            <a:avLst/>
          </a:prstGeom>
          <a:gradFill flip="none" rotWithShape="1">
            <a:gsLst>
              <a:gs pos="1000">
                <a:schemeClr val="accent2"/>
              </a:gs>
              <a:gs pos="77000">
                <a:schemeClr val="accent1"/>
              </a:gs>
            </a:gsLst>
            <a:lin ang="13500000" scaled="1"/>
            <a:tileRect/>
          </a:gra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b="1" dirty="0">
              <a:latin typeface="Avenir Black" panose="020B0803020203020204" pitchFamily="34" charset="0"/>
              <a:ea typeface="Roboto" pitchFamily="2" charset="0"/>
            </a:endParaRPr>
          </a:p>
        </p:txBody>
      </p:sp>
      <p:sp>
        <p:nvSpPr>
          <p:cNvPr id="72" name="Arrow: Pentagon 82">
            <a:extLst>
              <a:ext uri="{FF2B5EF4-FFF2-40B4-BE49-F238E27FC236}">
                <a16:creationId xmlns="" xmlns:a16="http://schemas.microsoft.com/office/drawing/2014/main" id="{DB92E446-E02D-4B1A-9C23-397E0D121376}"/>
              </a:ext>
            </a:extLst>
          </p:cNvPr>
          <p:cNvSpPr/>
          <p:nvPr/>
        </p:nvSpPr>
        <p:spPr>
          <a:xfrm>
            <a:off x="-5" y="5660302"/>
            <a:ext cx="3106986" cy="650726"/>
          </a:xfrm>
          <a:prstGeom prst="homePlate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>
            <a:innerShdw blurRad="63500" dist="508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>
              <a:lnSpc>
                <a:spcPct val="10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  <a:ea typeface="Roboto" pitchFamily="2" charset="0"/>
            </a:endParaRPr>
          </a:p>
        </p:txBody>
      </p:sp>
      <p:sp>
        <p:nvSpPr>
          <p:cNvPr id="73" name="Oval 128">
            <a:extLst>
              <a:ext uri="{FF2B5EF4-FFF2-40B4-BE49-F238E27FC236}">
                <a16:creationId xmlns="" xmlns:a16="http://schemas.microsoft.com/office/drawing/2014/main" id="{FAFC0F1A-58DA-4EE8-9996-8E6971187810}"/>
              </a:ext>
            </a:extLst>
          </p:cNvPr>
          <p:cNvSpPr/>
          <p:nvPr/>
        </p:nvSpPr>
        <p:spPr>
          <a:xfrm>
            <a:off x="291266" y="5633175"/>
            <a:ext cx="463794" cy="696580"/>
          </a:xfrm>
          <a:prstGeom prst="ellipse">
            <a:avLst/>
          </a:prstGeom>
          <a:gradFill flip="none" rotWithShape="1">
            <a:gsLst>
              <a:gs pos="1000">
                <a:schemeClr val="accent2"/>
              </a:gs>
              <a:gs pos="77000">
                <a:schemeClr val="accent1"/>
              </a:gs>
            </a:gsLst>
            <a:lin ang="13500000" scaled="1"/>
            <a:tileRect/>
          </a:gra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b="1" dirty="0">
              <a:latin typeface="Avenir Black" panose="020B0803020203020204" pitchFamily="34" charset="0"/>
              <a:ea typeface="Roboto" pitchFamily="2" charset="0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762959" y="1316996"/>
            <a:ext cx="234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Avenir" panose="020B0503020203020204" pitchFamily="34" charset="0"/>
                <a:ea typeface="Roboto" pitchFamily="2" charset="0"/>
              </a:rPr>
              <a:t>Lire les audios et les textes 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846767" y="2417906"/>
            <a:ext cx="2052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" panose="020B0503020203020204" pitchFamily="34" charset="0"/>
                <a:ea typeface="Roboto" pitchFamily="2" charset="0"/>
              </a:rPr>
              <a:t>Découper les audios et les textes</a:t>
            </a:r>
            <a:endParaRPr lang="en-US" b="1" dirty="0">
              <a:latin typeface="Avenir" panose="020B0503020203020204" pitchFamily="34" charset="0"/>
              <a:ea typeface="Roboto" pitchFamily="2" charset="0"/>
            </a:endParaRPr>
          </a:p>
          <a:p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62959" y="3501521"/>
            <a:ext cx="217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 panose="020B0503020203020204" pitchFamily="34" charset="0"/>
                <a:ea typeface="Roboto" pitchFamily="2" charset="0"/>
              </a:rPr>
              <a:t>Faire le remplissage des audios et </a:t>
            </a:r>
            <a:r>
              <a:rPr lang="en-US" sz="1600" b="1" dirty="0" smtClean="0">
                <a:latin typeface="Avenir" panose="020B0503020203020204" pitchFamily="34" charset="0"/>
                <a:ea typeface="Roboto" pitchFamily="2" charset="0"/>
              </a:rPr>
              <a:t>textes</a:t>
            </a:r>
            <a:endParaRPr lang="fr-FR" sz="1600" dirty="0"/>
          </a:p>
        </p:txBody>
      </p:sp>
      <p:sp>
        <p:nvSpPr>
          <p:cNvPr id="79" name="ZoneTexte 78"/>
          <p:cNvSpPr txBox="1"/>
          <p:nvPr/>
        </p:nvSpPr>
        <p:spPr>
          <a:xfrm>
            <a:off x="825957" y="4391511"/>
            <a:ext cx="209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" panose="020B0503020203020204"/>
              </a:rPr>
              <a:t>Convertir les audios en </a:t>
            </a:r>
            <a:r>
              <a:rPr lang="fr-FR" b="1" dirty="0" err="1" smtClean="0">
                <a:latin typeface="Avenir" panose="020B0503020203020204"/>
              </a:rPr>
              <a:t>mfcss</a:t>
            </a:r>
            <a:r>
              <a:rPr lang="fr-FR" b="1" dirty="0" smtClean="0">
                <a:latin typeface="Avenir" panose="020B0503020203020204"/>
              </a:rPr>
              <a:t> / spectrogramme  </a:t>
            </a:r>
            <a:endParaRPr lang="fr-FR" b="1" dirty="0">
              <a:latin typeface="Avenir" panose="020B0503020203020204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753481" y="5673447"/>
            <a:ext cx="233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" panose="020B0503020203020204"/>
              </a:rPr>
              <a:t>Encodage des inputs et outputs du décodeur </a:t>
            </a:r>
            <a:endParaRPr lang="fr-FR" sz="1600" b="1" dirty="0">
              <a:latin typeface="Avenir" panose="020B0503020203020204"/>
            </a:endParaRPr>
          </a:p>
        </p:txBody>
      </p:sp>
      <p:cxnSp>
        <p:nvCxnSpPr>
          <p:cNvPr id="81" name="Connecteur droit avec flèche 80"/>
          <p:cNvCxnSpPr>
            <a:stCxn id="70" idx="3"/>
            <a:endCxn id="31" idx="1"/>
          </p:cNvCxnSpPr>
          <p:nvPr/>
        </p:nvCxnSpPr>
        <p:spPr>
          <a:xfrm flipV="1">
            <a:off x="3109058" y="4093215"/>
            <a:ext cx="339675" cy="75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66" idx="3"/>
            <a:endCxn id="5" idx="1"/>
          </p:cNvCxnSpPr>
          <p:nvPr/>
        </p:nvCxnSpPr>
        <p:spPr>
          <a:xfrm flipV="1">
            <a:off x="3106981" y="2280630"/>
            <a:ext cx="303400" cy="4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503421" y="1636229"/>
            <a:ext cx="3511862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L'entropie croisée</a:t>
            </a:r>
            <a:r>
              <a:rPr lang="fr-FR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est la fonction de perte par défaut à utiliser pour les problèmes de classification multi-classes pour le format one-hot des sorties. </a:t>
            </a:r>
            <a:endParaRPr lang="fr-FR" sz="2000" dirty="0"/>
          </a:p>
        </p:txBody>
      </p:sp>
      <p:grpSp>
        <p:nvGrpSpPr>
          <p:cNvPr id="97" name="Groupe 96"/>
          <p:cNvGrpSpPr/>
          <p:nvPr/>
        </p:nvGrpSpPr>
        <p:grpSpPr>
          <a:xfrm>
            <a:off x="8503421" y="3282336"/>
            <a:ext cx="3524646" cy="58899"/>
            <a:chOff x="2661545" y="1561712"/>
            <a:chExt cx="1398740" cy="0"/>
          </a:xfrm>
        </p:grpSpPr>
        <p:cxnSp>
          <p:nvCxnSpPr>
            <p:cNvPr id="98" name="Connecteur droit 97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8563010" y="3772729"/>
            <a:ext cx="3511862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la couche de sortie sera une couche dense avec comme nombre de neurone la taille de notre vocabulaire (50 caractères ) et une  fonction d’activation </a:t>
            </a:r>
            <a:r>
              <a:rPr lang="fr-FR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soft max </a:t>
            </a:r>
            <a:r>
              <a:rPr lang="fr-FR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fr-FR" sz="2000" dirty="0"/>
          </a:p>
        </p:txBody>
      </p:sp>
      <p:grpSp>
        <p:nvGrpSpPr>
          <p:cNvPr id="102" name="Groupe 101"/>
          <p:cNvGrpSpPr/>
          <p:nvPr/>
        </p:nvGrpSpPr>
        <p:grpSpPr>
          <a:xfrm>
            <a:off x="8563010" y="5737342"/>
            <a:ext cx="3524646" cy="58899"/>
            <a:chOff x="2661545" y="1561712"/>
            <a:chExt cx="1398740" cy="0"/>
          </a:xfrm>
        </p:grpSpPr>
        <p:cxnSp>
          <p:nvCxnSpPr>
            <p:cNvPr id="103" name="Connecteur droit 102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02375" y="6152194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4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B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D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8"/>
          </p:nvPr>
        </p:nvSpPr>
        <p:spPr>
          <a:xfrm>
            <a:off x="935310" y="667921"/>
            <a:ext cx="5163515" cy="412285"/>
          </a:xfrm>
        </p:spPr>
        <p:txBody>
          <a:bodyPr/>
          <a:lstStyle/>
          <a:p>
            <a:r>
              <a:rPr lang="fr-FR" sz="1800" b="1" dirty="0"/>
              <a:t>Paramétrer la structure du RDN </a:t>
            </a:r>
            <a:endParaRPr kumimoji="1" lang="ja-JP" altLang="en-US" sz="18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9"/>
          </p:nvPr>
        </p:nvSpPr>
        <p:spPr>
          <a:xfrm>
            <a:off x="1269085" y="1009939"/>
            <a:ext cx="4495581" cy="630069"/>
          </a:xfrm>
        </p:spPr>
        <p:txBody>
          <a:bodyPr/>
          <a:lstStyle/>
          <a:p>
            <a:r>
              <a:rPr kumimoji="1" lang="en-US" altLang="ja-JP" sz="1400" dirty="0" smtClean="0"/>
              <a:t>Nous </a:t>
            </a:r>
            <a:r>
              <a:rPr kumimoji="1" lang="en-US" altLang="ja-JP" sz="1400" dirty="0" err="1" smtClean="0"/>
              <a:t>avons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utiliser</a:t>
            </a:r>
            <a:r>
              <a:rPr kumimoji="1" lang="en-US" altLang="ja-JP" sz="1400" dirty="0" smtClean="0"/>
              <a:t>  </a:t>
            </a:r>
            <a:r>
              <a:rPr kumimoji="1" lang="en-US" altLang="ja-JP" sz="1400" dirty="0" err="1" smtClean="0"/>
              <a:t>l’architecture</a:t>
            </a:r>
            <a:r>
              <a:rPr kumimoji="1" lang="en-US" altLang="ja-JP" sz="1400" dirty="0" smtClean="0"/>
              <a:t> LAS </a:t>
            </a:r>
            <a:r>
              <a:rPr kumimoji="1" lang="en-US" altLang="ja-JP" sz="1400" dirty="0" err="1" smtClean="0"/>
              <a:t>mais</a:t>
            </a:r>
            <a:r>
              <a:rPr kumimoji="1" lang="en-US" altLang="ja-JP" sz="1400" dirty="0" smtClean="0"/>
              <a:t> nous devons </a:t>
            </a:r>
            <a:r>
              <a:rPr kumimoji="1" lang="en-US" altLang="ja-JP" sz="1400" dirty="0" err="1" smtClean="0"/>
              <a:t>paramtrérer</a:t>
            </a:r>
            <a:r>
              <a:rPr kumimoji="1" lang="en-US" altLang="ja-JP" sz="1400" dirty="0" smtClean="0"/>
              <a:t> le </a:t>
            </a:r>
            <a:r>
              <a:rPr kumimoji="1" lang="en-US" altLang="ja-JP" sz="1400" dirty="0" err="1" smtClean="0"/>
              <a:t>nombre</a:t>
            </a:r>
            <a:r>
              <a:rPr kumimoji="1" lang="en-US" altLang="ja-JP" sz="1400" dirty="0" smtClean="0"/>
              <a:t> de couches et neurons </a:t>
            </a:r>
            <a:endParaRPr kumimoji="1" lang="ja-JP" altLang="en-US" sz="14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0"/>
          </p:nvPr>
        </p:nvSpPr>
        <p:spPr>
          <a:xfrm>
            <a:off x="3319203" y="2064423"/>
            <a:ext cx="4080807" cy="565983"/>
          </a:xfrm>
        </p:spPr>
        <p:txBody>
          <a:bodyPr/>
          <a:lstStyle/>
          <a:p>
            <a:r>
              <a:rPr lang="fr-FR" sz="2000" b="1" dirty="0"/>
              <a:t>Choisir le format d’input </a:t>
            </a:r>
            <a:endParaRPr kumimoji="1" lang="ja-JP" altLang="en-US" sz="2000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1"/>
          </p:nvPr>
        </p:nvSpPr>
        <p:spPr>
          <a:xfrm>
            <a:off x="3682445" y="2600977"/>
            <a:ext cx="3982326" cy="630069"/>
          </a:xfrm>
        </p:spPr>
        <p:txBody>
          <a:bodyPr/>
          <a:lstStyle/>
          <a:p>
            <a:r>
              <a:rPr kumimoji="1" lang="fr-FR" altLang="ja-JP" dirty="0" err="1" smtClean="0"/>
              <a:t>MFCCs</a:t>
            </a:r>
            <a:r>
              <a:rPr kumimoji="1" lang="fr-FR" altLang="ja-JP" dirty="0" smtClean="0"/>
              <a:t> ou spectrogramme de </a:t>
            </a:r>
            <a:r>
              <a:rPr kumimoji="1" lang="fr-FR" altLang="ja-JP" dirty="0" err="1" smtClean="0"/>
              <a:t>mel</a:t>
            </a:r>
            <a:r>
              <a:rPr kumimoji="1" lang="fr-FR" altLang="ja-JP" dirty="0" smtClean="0"/>
              <a:t> 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2"/>
          </p:nvPr>
        </p:nvSpPr>
        <p:spPr>
          <a:xfrm>
            <a:off x="5363814" y="3427508"/>
            <a:ext cx="4601915" cy="565983"/>
          </a:xfrm>
        </p:spPr>
        <p:txBody>
          <a:bodyPr/>
          <a:lstStyle/>
          <a:p>
            <a:r>
              <a:rPr kumimoji="1" lang="fr-FR" altLang="ja-JP" sz="2000" b="1" dirty="0" smtClean="0"/>
              <a:t>Choisir le type d’attention </a:t>
            </a:r>
            <a:endParaRPr kumimoji="1" lang="ja-JP" altLang="en-US" sz="2000" b="1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sz="1400" dirty="0" err="1" smtClean="0"/>
              <a:t>Bahdanau</a:t>
            </a:r>
            <a:r>
              <a:rPr kumimoji="1" lang="en-US" altLang="ja-JP" sz="1400" dirty="0" smtClean="0"/>
              <a:t> global , </a:t>
            </a:r>
            <a:r>
              <a:rPr kumimoji="1" lang="en-US" altLang="ja-JP" sz="1400" dirty="0" err="1" smtClean="0"/>
              <a:t>bahdanau</a:t>
            </a:r>
            <a:r>
              <a:rPr kumimoji="1" lang="en-US" altLang="ja-JP" sz="1400" dirty="0" smtClean="0"/>
              <a:t> locale , </a:t>
            </a:r>
            <a:r>
              <a:rPr kumimoji="1" lang="en-US" altLang="ja-JP" sz="1400" dirty="0" err="1" smtClean="0"/>
              <a:t>luong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globale</a:t>
            </a:r>
            <a:r>
              <a:rPr kumimoji="1" lang="en-US" altLang="ja-JP" sz="1400" dirty="0" smtClean="0"/>
              <a:t> , </a:t>
            </a:r>
            <a:r>
              <a:rPr kumimoji="1" lang="en-US" altLang="ja-JP" sz="1400" dirty="0" err="1" smtClean="0"/>
              <a:t>luong</a:t>
            </a:r>
            <a:r>
              <a:rPr kumimoji="1" lang="en-US" altLang="ja-JP" sz="1400" dirty="0" smtClean="0"/>
              <a:t> locale . </a:t>
            </a:r>
            <a:endParaRPr kumimoji="1" lang="ja-JP" altLang="en-US" sz="1400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4"/>
          </p:nvPr>
        </p:nvSpPr>
        <p:spPr>
          <a:xfrm>
            <a:off x="7284759" y="4918246"/>
            <a:ext cx="4280125" cy="565983"/>
          </a:xfrm>
        </p:spPr>
        <p:txBody>
          <a:bodyPr/>
          <a:lstStyle/>
          <a:p>
            <a:r>
              <a:rPr lang="fr-FR" sz="2000" b="1" dirty="0"/>
              <a:t>Paramétrer les </a:t>
            </a:r>
            <a:r>
              <a:rPr lang="fr-FR" sz="2000" b="1" dirty="0" err="1" smtClean="0"/>
              <a:t>paramétres</a:t>
            </a:r>
            <a:r>
              <a:rPr lang="fr-FR" sz="2000" b="1" dirty="0" smtClean="0"/>
              <a:t> </a:t>
            </a:r>
            <a:r>
              <a:rPr lang="fr-FR" sz="2000" b="1" dirty="0"/>
              <a:t>d’apprentissage .</a:t>
            </a:r>
            <a:endParaRPr kumimoji="1" lang="ja-JP" altLang="en-US" sz="2000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sz="1400" dirty="0" err="1" smtClean="0"/>
              <a:t>Nombre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d’époques</a:t>
            </a:r>
            <a:r>
              <a:rPr kumimoji="1" lang="en-US" altLang="ja-JP" sz="1400" dirty="0" smtClean="0"/>
              <a:t> , </a:t>
            </a:r>
            <a:r>
              <a:rPr kumimoji="1" lang="en-US" altLang="ja-JP" sz="1400" dirty="0" err="1" smtClean="0"/>
              <a:t>choisir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l’optimiseur</a:t>
            </a:r>
            <a:r>
              <a:rPr kumimoji="1" lang="en-US" altLang="ja-JP" sz="1400" dirty="0" smtClean="0"/>
              <a:t> et </a:t>
            </a:r>
            <a:r>
              <a:rPr kumimoji="1" lang="en-US" altLang="ja-JP" sz="1400" dirty="0" err="1" smtClean="0"/>
              <a:t>ses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paramétres</a:t>
            </a:r>
            <a:r>
              <a:rPr kumimoji="1" lang="en-US" altLang="ja-JP" sz="1400" dirty="0" smtClean="0"/>
              <a:t> . </a:t>
            </a:r>
            <a:endParaRPr kumimoji="1" lang="ja-JP" altLang="en-US" sz="140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smtClean="0"/>
              <a:t>Paramétres à fixer 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fr-FR" altLang="ja-JP" dirty="0" smtClean="0"/>
              <a:t>Pour trouver le meilleure paramétrage nous passons par les étapes suivantes : </a:t>
            </a:r>
          </a:p>
          <a:p>
            <a:endParaRPr kumimoji="1" lang="ja-JP" altLang="en-US" dirty="0"/>
          </a:p>
        </p:txBody>
      </p:sp>
      <p:sp>
        <p:nvSpPr>
          <p:cNvPr id="26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02375" y="6152194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73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1802" y="385229"/>
            <a:ext cx="9775991" cy="724247"/>
          </a:xfrm>
        </p:spPr>
        <p:txBody>
          <a:bodyPr/>
          <a:lstStyle/>
          <a:p>
            <a:r>
              <a:rPr lang="en-US" sz="4000" dirty="0" smtClean="0"/>
              <a:t>Paramétrage des 5 meilleurs modéles </a:t>
            </a:r>
            <a:endParaRPr lang="en-US" sz="4000" dirty="0"/>
          </a:p>
        </p:txBody>
      </p:sp>
      <p:graphicFrame>
        <p:nvGraphicFramePr>
          <p:cNvPr id="28" name="Tableau 27"/>
          <p:cNvGraphicFramePr>
            <a:graphicFrameLocks noGrp="1"/>
          </p:cNvGraphicFramePr>
          <p:nvPr/>
        </p:nvGraphicFramePr>
        <p:xfrm>
          <a:off x="274320" y="1315566"/>
          <a:ext cx="11673473" cy="54787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9348"/>
                <a:gridCol w="631264"/>
                <a:gridCol w="328648"/>
                <a:gridCol w="517376"/>
                <a:gridCol w="423012"/>
                <a:gridCol w="569440"/>
                <a:gridCol w="409997"/>
                <a:gridCol w="409997"/>
                <a:gridCol w="423012"/>
                <a:gridCol w="849278"/>
                <a:gridCol w="1148640"/>
                <a:gridCol w="566188"/>
                <a:gridCol w="709357"/>
                <a:gridCol w="709357"/>
                <a:gridCol w="730497"/>
                <a:gridCol w="603026"/>
                <a:gridCol w="749706"/>
                <a:gridCol w="619324"/>
                <a:gridCol w="766006"/>
              </a:tblGrid>
              <a:tr h="645087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config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MF/Mel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K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k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dim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TypeAttention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Params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harDistr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Epochs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K-fold (np-split)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 smtClean="0">
                          <a:effectLst/>
                        </a:rPr>
                        <a:t>Optimizer</a:t>
                      </a:r>
                      <a:r>
                        <a:rPr lang="fr-FR" sz="1400" dirty="0" smtClean="0">
                          <a:effectLst/>
                        </a:rPr>
                        <a:t>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paramOpt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 vert="vert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Acc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Error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Val_acc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Val_error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42" marR="65942" marT="0" marB="0"/>
                </a:tc>
              </a:tr>
              <a:tr h="865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Bah_keras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, global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 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rmsprop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0.8916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0.3729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0. 8927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0. 3681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65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Luong_keras</a:t>
                      </a: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, local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nadam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0.8955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0.3615</a:t>
                      </a:r>
                    </a:p>
                  </a:txBody>
                  <a:tcPr marL="68580" marR="68580" marT="0" marB="0"/>
                </a:tc>
              </a:tr>
              <a:tr h="865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Bah_keras , local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0.3587</a:t>
                      </a:r>
                    </a:p>
                  </a:txBody>
                  <a:tcPr marL="68580" marR="68580" marT="0" marB="0"/>
                </a:tc>
              </a:tr>
              <a:tr h="865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Bah_keras , global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Dense-32-tanh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0.3531</a:t>
                      </a:r>
                    </a:p>
                  </a:txBody>
                  <a:tcPr marL="68580" marR="68580" marT="0" marB="0"/>
                </a:tc>
              </a:tr>
              <a:tr h="10853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Bah_keras , globale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Dense-128-tanh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Dense-64-tanh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0.9021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0.3388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0901800" y="619493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4000" dirty="0" smtClean="0"/>
              <a:t>Graphes d’erreurs et de précisions des 5 modèles </a:t>
            </a:r>
            <a:endParaRPr lang="fr-FR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511"/>
            <a:ext cx="6514779" cy="3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5" y="1156418"/>
            <a:ext cx="6202313" cy="343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" y="1541811"/>
            <a:ext cx="333375" cy="32385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58238" y="1496329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Configuration 5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35" y="5471324"/>
            <a:ext cx="304800" cy="2857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496641" y="5404490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Configuration 2 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729" y="5012933"/>
            <a:ext cx="333375" cy="3238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96641" y="4903559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Configuration 3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96641" y="5843232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Configuration 1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75853" y="2095949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Configuration 4 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635" y="5917289"/>
            <a:ext cx="323850" cy="2952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32" y="2138420"/>
            <a:ext cx="323850" cy="314325"/>
          </a:xfrm>
          <a:prstGeom prst="rect">
            <a:avLst/>
          </a:prstGeom>
        </p:spPr>
      </p:pic>
      <p:sp>
        <p:nvSpPr>
          <p:cNvPr id="18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013206" y="6064926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2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Quelques prédictions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3333" r="4640" b="21554"/>
          <a:stretch/>
        </p:blipFill>
        <p:spPr>
          <a:xfrm>
            <a:off x="8269605" y="1502843"/>
            <a:ext cx="1906180" cy="15557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06431"/>
            <a:ext cx="1447800" cy="14478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3106631"/>
            <a:ext cx="1447800" cy="14478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965911"/>
            <a:ext cx="1447800" cy="14478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3333" r="4640" b="21554"/>
          <a:stretch/>
        </p:blipFill>
        <p:spPr>
          <a:xfrm>
            <a:off x="8320795" y="3108202"/>
            <a:ext cx="1854990" cy="151396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3333" r="4640" b="21554"/>
          <a:stretch/>
        </p:blipFill>
        <p:spPr>
          <a:xfrm>
            <a:off x="8456529" y="4965911"/>
            <a:ext cx="1969003" cy="160701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90" y="1052350"/>
            <a:ext cx="799724" cy="799724"/>
          </a:xfrm>
          <a:prstGeom prst="rect">
            <a:avLst/>
          </a:prstGeom>
        </p:spPr>
      </p:pic>
      <p:grpSp>
        <p:nvGrpSpPr>
          <p:cNvPr id="34" name="Groupe 33"/>
          <p:cNvGrpSpPr/>
          <p:nvPr/>
        </p:nvGrpSpPr>
        <p:grpSpPr>
          <a:xfrm>
            <a:off x="2240280" y="5270711"/>
            <a:ext cx="2438400" cy="838200"/>
            <a:chOff x="2240280" y="5270711"/>
            <a:chExt cx="2438400" cy="838200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2240280" y="5270711"/>
              <a:ext cx="2438400" cy="8382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67" t="43128" r="4798" b="7526"/>
            <a:stretch/>
          </p:blipFill>
          <p:spPr bwMode="auto">
            <a:xfrm>
              <a:off x="2745291" y="5437898"/>
              <a:ext cx="1386840" cy="4856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5" name="Groupe 34"/>
          <p:cNvGrpSpPr/>
          <p:nvPr/>
        </p:nvGrpSpPr>
        <p:grpSpPr>
          <a:xfrm>
            <a:off x="5469489" y="5329342"/>
            <a:ext cx="2438400" cy="838200"/>
            <a:chOff x="5469489" y="5329342"/>
            <a:chExt cx="2438400" cy="838200"/>
          </a:xfrm>
        </p:grpSpPr>
        <p:sp>
          <p:nvSpPr>
            <p:cNvPr id="18" name="Rectangle à coins arrondis 17"/>
            <p:cNvSpPr/>
            <p:nvPr/>
          </p:nvSpPr>
          <p:spPr>
            <a:xfrm>
              <a:off x="5469489" y="5329342"/>
              <a:ext cx="24384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01" t="31680" r="11461" b="46178"/>
            <a:stretch/>
          </p:blipFill>
          <p:spPr>
            <a:xfrm>
              <a:off x="5901289" y="5505593"/>
              <a:ext cx="1574799" cy="485698"/>
            </a:xfrm>
            <a:prstGeom prst="rect">
              <a:avLst/>
            </a:prstGeom>
          </p:spPr>
        </p:pic>
      </p:grpSp>
      <p:sp>
        <p:nvSpPr>
          <p:cNvPr id="23" name="ZoneTexte 22"/>
          <p:cNvSpPr txBox="1"/>
          <p:nvPr/>
        </p:nvSpPr>
        <p:spPr>
          <a:xfrm>
            <a:off x="10551844" y="3544410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5,87</a:t>
            </a:r>
            <a:endParaRPr lang="fr-FR" sz="2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0537501" y="2168123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5,39</a:t>
            </a:r>
            <a:endParaRPr lang="fr-FR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0551844" y="5437898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16,03</a:t>
            </a:r>
            <a:endParaRPr lang="fr-FR" sz="24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2240280" y="3418244"/>
            <a:ext cx="2438400" cy="838200"/>
            <a:chOff x="2240280" y="3418244"/>
            <a:chExt cx="2438400" cy="838200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2240280" y="3418244"/>
              <a:ext cx="2438400" cy="8382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Image 25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222" y="3610931"/>
              <a:ext cx="941193" cy="508505"/>
            </a:xfrm>
            <a:prstGeom prst="rect">
              <a:avLst/>
            </a:prstGeom>
          </p:spPr>
        </p:pic>
      </p:grpSp>
      <p:grpSp>
        <p:nvGrpSpPr>
          <p:cNvPr id="33" name="Groupe 32"/>
          <p:cNvGrpSpPr/>
          <p:nvPr/>
        </p:nvGrpSpPr>
        <p:grpSpPr>
          <a:xfrm>
            <a:off x="5469489" y="3497670"/>
            <a:ext cx="2438400" cy="838200"/>
            <a:chOff x="5469489" y="3497670"/>
            <a:chExt cx="2438400" cy="838200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5469489" y="3497670"/>
              <a:ext cx="24384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/>
            <p:cNvPicPr/>
            <p:nvPr/>
          </p:nvPicPr>
          <p:blipFill rotWithShape="1">
            <a:blip r:embed="rId10"/>
            <a:srcRect l="87643" t="55492"/>
            <a:stretch/>
          </p:blipFill>
          <p:spPr>
            <a:xfrm>
              <a:off x="6035040" y="3694643"/>
              <a:ext cx="1441048" cy="444253"/>
            </a:xfrm>
            <a:prstGeom prst="rect">
              <a:avLst/>
            </a:prstGeom>
          </p:spPr>
        </p:pic>
      </p:grpSp>
      <p:grpSp>
        <p:nvGrpSpPr>
          <p:cNvPr id="30" name="Groupe 29"/>
          <p:cNvGrpSpPr/>
          <p:nvPr/>
        </p:nvGrpSpPr>
        <p:grpSpPr>
          <a:xfrm>
            <a:off x="2240280" y="1752059"/>
            <a:ext cx="2438400" cy="838200"/>
            <a:chOff x="2240280" y="1752059"/>
            <a:chExt cx="2438400" cy="838200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2240280" y="1752059"/>
              <a:ext cx="2438400" cy="8382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/>
            <p:cNvPicPr/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07" t="1" b="21708"/>
            <a:stretch/>
          </p:blipFill>
          <p:spPr bwMode="auto">
            <a:xfrm>
              <a:off x="2923222" y="1939500"/>
              <a:ext cx="1072515" cy="4779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1" name="Groupe 30"/>
          <p:cNvGrpSpPr/>
          <p:nvPr/>
        </p:nvGrpSpPr>
        <p:grpSpPr>
          <a:xfrm>
            <a:off x="5469489" y="1751975"/>
            <a:ext cx="2438400" cy="838200"/>
            <a:chOff x="5469489" y="1751975"/>
            <a:chExt cx="2438400" cy="83820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5469489" y="1751975"/>
              <a:ext cx="24384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Image 28"/>
            <p:cNvPicPr/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79" t="54910" r="5079" b="-970"/>
            <a:stretch/>
          </p:blipFill>
          <p:spPr>
            <a:xfrm>
              <a:off x="6124808" y="1937868"/>
              <a:ext cx="1127759" cy="498865"/>
            </a:xfrm>
            <a:prstGeom prst="rect">
              <a:avLst/>
            </a:prstGeom>
          </p:spPr>
        </p:pic>
      </p:grpSp>
      <p:sp>
        <p:nvSpPr>
          <p:cNvPr id="36" name="ZoneTexte 35"/>
          <p:cNvSpPr txBox="1"/>
          <p:nvPr/>
        </p:nvSpPr>
        <p:spPr>
          <a:xfrm>
            <a:off x="2466883" y="1194050"/>
            <a:ext cx="185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Cible </a:t>
            </a:r>
            <a:endParaRPr lang="fr-FR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5657823" y="1161417"/>
            <a:ext cx="185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Prédiction </a:t>
            </a:r>
            <a:endParaRPr lang="fr-FR" sz="2400" dirty="0"/>
          </a:p>
        </p:txBody>
      </p:sp>
      <p:sp>
        <p:nvSpPr>
          <p:cNvPr id="38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0962565" y="6167542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5648781" y="4301297"/>
            <a:ext cx="6569600" cy="1360392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6088004" y="4465284"/>
            <a:ext cx="6115000" cy="1015663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1" name="Group 14">
            <a:extLst>
              <a:ext uri="{FF2B5EF4-FFF2-40B4-BE49-F238E27FC236}">
                <a16:creationId xmlns:a16="http://schemas.microsoft.com/office/drawing/2014/main" xmlns="" id="{1527CFAF-7CCE-44BB-AF72-C1F244779008}"/>
              </a:ext>
            </a:extLst>
          </p:cNvPr>
          <p:cNvGrpSpPr/>
          <p:nvPr/>
        </p:nvGrpSpPr>
        <p:grpSpPr>
          <a:xfrm>
            <a:off x="-1729674" y="0"/>
            <a:ext cx="8594737" cy="6833421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252" name="Graphic 166">
              <a:extLst>
                <a:ext uri="{FF2B5EF4-FFF2-40B4-BE49-F238E27FC236}">
                  <a16:creationId xmlns:a16="http://schemas.microsoft.com/office/drawing/2014/main" xmlns="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54" name="Freeform: Shape 217">
                <a:extLst>
                  <a:ext uri="{FF2B5EF4-FFF2-40B4-BE49-F238E27FC236}">
                    <a16:creationId xmlns:a16="http://schemas.microsoft.com/office/drawing/2014/main" xmlns="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218">
                <a:extLst>
                  <a:ext uri="{FF2B5EF4-FFF2-40B4-BE49-F238E27FC236}">
                    <a16:creationId xmlns:a16="http://schemas.microsoft.com/office/drawing/2014/main" xmlns="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219">
                <a:extLst>
                  <a:ext uri="{FF2B5EF4-FFF2-40B4-BE49-F238E27FC236}">
                    <a16:creationId xmlns:a16="http://schemas.microsoft.com/office/drawing/2014/main" xmlns="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220">
                <a:extLst>
                  <a:ext uri="{FF2B5EF4-FFF2-40B4-BE49-F238E27FC236}">
                    <a16:creationId xmlns:a16="http://schemas.microsoft.com/office/drawing/2014/main" xmlns="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221">
                <a:extLst>
                  <a:ext uri="{FF2B5EF4-FFF2-40B4-BE49-F238E27FC236}">
                    <a16:creationId xmlns:a16="http://schemas.microsoft.com/office/drawing/2014/main" xmlns="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222">
                <a:extLst>
                  <a:ext uri="{FF2B5EF4-FFF2-40B4-BE49-F238E27FC236}">
                    <a16:creationId xmlns:a16="http://schemas.microsoft.com/office/drawing/2014/main" xmlns="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223">
                <a:extLst>
                  <a:ext uri="{FF2B5EF4-FFF2-40B4-BE49-F238E27FC236}">
                    <a16:creationId xmlns:a16="http://schemas.microsoft.com/office/drawing/2014/main" xmlns="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224">
                <a:extLst>
                  <a:ext uri="{FF2B5EF4-FFF2-40B4-BE49-F238E27FC236}">
                    <a16:creationId xmlns:a16="http://schemas.microsoft.com/office/drawing/2014/main" xmlns="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225">
                <a:extLst>
                  <a:ext uri="{FF2B5EF4-FFF2-40B4-BE49-F238E27FC236}">
                    <a16:creationId xmlns:a16="http://schemas.microsoft.com/office/drawing/2014/main" xmlns="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226">
                <a:extLst>
                  <a:ext uri="{FF2B5EF4-FFF2-40B4-BE49-F238E27FC236}">
                    <a16:creationId xmlns:a16="http://schemas.microsoft.com/office/drawing/2014/main" xmlns="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227">
                <a:extLst>
                  <a:ext uri="{FF2B5EF4-FFF2-40B4-BE49-F238E27FC236}">
                    <a16:creationId xmlns:a16="http://schemas.microsoft.com/office/drawing/2014/main" xmlns="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228">
                <a:extLst>
                  <a:ext uri="{FF2B5EF4-FFF2-40B4-BE49-F238E27FC236}">
                    <a16:creationId xmlns:a16="http://schemas.microsoft.com/office/drawing/2014/main" xmlns="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229">
                <a:extLst>
                  <a:ext uri="{FF2B5EF4-FFF2-40B4-BE49-F238E27FC236}">
                    <a16:creationId xmlns:a16="http://schemas.microsoft.com/office/drawing/2014/main" xmlns="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230">
                <a:extLst>
                  <a:ext uri="{FF2B5EF4-FFF2-40B4-BE49-F238E27FC236}">
                    <a16:creationId xmlns:a16="http://schemas.microsoft.com/office/drawing/2014/main" xmlns="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231">
                <a:extLst>
                  <a:ext uri="{FF2B5EF4-FFF2-40B4-BE49-F238E27FC236}">
                    <a16:creationId xmlns:a16="http://schemas.microsoft.com/office/drawing/2014/main" xmlns="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232">
                <a:extLst>
                  <a:ext uri="{FF2B5EF4-FFF2-40B4-BE49-F238E27FC236}">
                    <a16:creationId xmlns:a16="http://schemas.microsoft.com/office/drawing/2014/main" xmlns="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233">
                <a:extLst>
                  <a:ext uri="{FF2B5EF4-FFF2-40B4-BE49-F238E27FC236}">
                    <a16:creationId xmlns:a16="http://schemas.microsoft.com/office/drawing/2014/main" xmlns="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234">
                <a:extLst>
                  <a:ext uri="{FF2B5EF4-FFF2-40B4-BE49-F238E27FC236}">
                    <a16:creationId xmlns:a16="http://schemas.microsoft.com/office/drawing/2014/main" xmlns="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235">
                <a:extLst>
                  <a:ext uri="{FF2B5EF4-FFF2-40B4-BE49-F238E27FC236}">
                    <a16:creationId xmlns:a16="http://schemas.microsoft.com/office/drawing/2014/main" xmlns="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236">
                <a:extLst>
                  <a:ext uri="{FF2B5EF4-FFF2-40B4-BE49-F238E27FC236}">
                    <a16:creationId xmlns:a16="http://schemas.microsoft.com/office/drawing/2014/main" xmlns="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3" name="Graphic 16">
              <a:extLst>
                <a:ext uri="{FF2B5EF4-FFF2-40B4-BE49-F238E27FC236}">
                  <a16:creationId xmlns:a16="http://schemas.microsoft.com/office/drawing/2014/main" xmlns="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254" name="Graphic 17">
              <a:extLst>
                <a:ext uri="{FF2B5EF4-FFF2-40B4-BE49-F238E27FC236}">
                  <a16:creationId xmlns:a16="http://schemas.microsoft.com/office/drawing/2014/main" xmlns="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255" name="Graphic 18">
              <a:extLst>
                <a:ext uri="{FF2B5EF4-FFF2-40B4-BE49-F238E27FC236}">
                  <a16:creationId xmlns:a16="http://schemas.microsoft.com/office/drawing/2014/main" xmlns="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56" name="Graphic 166">
              <a:extLst>
                <a:ext uri="{FF2B5EF4-FFF2-40B4-BE49-F238E27FC236}">
                  <a16:creationId xmlns:a16="http://schemas.microsoft.com/office/drawing/2014/main" xmlns="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34" name="Freeform: Shape 197">
                <a:extLst>
                  <a:ext uri="{FF2B5EF4-FFF2-40B4-BE49-F238E27FC236}">
                    <a16:creationId xmlns:a16="http://schemas.microsoft.com/office/drawing/2014/main" xmlns="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198">
                <a:extLst>
                  <a:ext uri="{FF2B5EF4-FFF2-40B4-BE49-F238E27FC236}">
                    <a16:creationId xmlns:a16="http://schemas.microsoft.com/office/drawing/2014/main" xmlns="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199">
                <a:extLst>
                  <a:ext uri="{FF2B5EF4-FFF2-40B4-BE49-F238E27FC236}">
                    <a16:creationId xmlns:a16="http://schemas.microsoft.com/office/drawing/2014/main" xmlns="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200">
                <a:extLst>
                  <a:ext uri="{FF2B5EF4-FFF2-40B4-BE49-F238E27FC236}">
                    <a16:creationId xmlns:a16="http://schemas.microsoft.com/office/drawing/2014/main" xmlns="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201">
                <a:extLst>
                  <a:ext uri="{FF2B5EF4-FFF2-40B4-BE49-F238E27FC236}">
                    <a16:creationId xmlns:a16="http://schemas.microsoft.com/office/drawing/2014/main" xmlns="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202">
                <a:extLst>
                  <a:ext uri="{FF2B5EF4-FFF2-40B4-BE49-F238E27FC236}">
                    <a16:creationId xmlns:a16="http://schemas.microsoft.com/office/drawing/2014/main" xmlns="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203">
                <a:extLst>
                  <a:ext uri="{FF2B5EF4-FFF2-40B4-BE49-F238E27FC236}">
                    <a16:creationId xmlns:a16="http://schemas.microsoft.com/office/drawing/2014/main" xmlns="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204">
                <a:extLst>
                  <a:ext uri="{FF2B5EF4-FFF2-40B4-BE49-F238E27FC236}">
                    <a16:creationId xmlns:a16="http://schemas.microsoft.com/office/drawing/2014/main" xmlns="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205">
                <a:extLst>
                  <a:ext uri="{FF2B5EF4-FFF2-40B4-BE49-F238E27FC236}">
                    <a16:creationId xmlns:a16="http://schemas.microsoft.com/office/drawing/2014/main" xmlns="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206">
                <a:extLst>
                  <a:ext uri="{FF2B5EF4-FFF2-40B4-BE49-F238E27FC236}">
                    <a16:creationId xmlns:a16="http://schemas.microsoft.com/office/drawing/2014/main" xmlns="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207">
                <a:extLst>
                  <a:ext uri="{FF2B5EF4-FFF2-40B4-BE49-F238E27FC236}">
                    <a16:creationId xmlns:a16="http://schemas.microsoft.com/office/drawing/2014/main" xmlns="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208">
                <a:extLst>
                  <a:ext uri="{FF2B5EF4-FFF2-40B4-BE49-F238E27FC236}">
                    <a16:creationId xmlns:a16="http://schemas.microsoft.com/office/drawing/2014/main" xmlns="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209">
                <a:extLst>
                  <a:ext uri="{FF2B5EF4-FFF2-40B4-BE49-F238E27FC236}">
                    <a16:creationId xmlns:a16="http://schemas.microsoft.com/office/drawing/2014/main" xmlns="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210">
                <a:extLst>
                  <a:ext uri="{FF2B5EF4-FFF2-40B4-BE49-F238E27FC236}">
                    <a16:creationId xmlns:a16="http://schemas.microsoft.com/office/drawing/2014/main" xmlns="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211">
                <a:extLst>
                  <a:ext uri="{FF2B5EF4-FFF2-40B4-BE49-F238E27FC236}">
                    <a16:creationId xmlns:a16="http://schemas.microsoft.com/office/drawing/2014/main" xmlns="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212">
                <a:extLst>
                  <a:ext uri="{FF2B5EF4-FFF2-40B4-BE49-F238E27FC236}">
                    <a16:creationId xmlns:a16="http://schemas.microsoft.com/office/drawing/2014/main" xmlns="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213">
                <a:extLst>
                  <a:ext uri="{FF2B5EF4-FFF2-40B4-BE49-F238E27FC236}">
                    <a16:creationId xmlns:a16="http://schemas.microsoft.com/office/drawing/2014/main" xmlns="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214">
                <a:extLst>
                  <a:ext uri="{FF2B5EF4-FFF2-40B4-BE49-F238E27FC236}">
                    <a16:creationId xmlns:a16="http://schemas.microsoft.com/office/drawing/2014/main" xmlns="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215">
                <a:extLst>
                  <a:ext uri="{FF2B5EF4-FFF2-40B4-BE49-F238E27FC236}">
                    <a16:creationId xmlns:a16="http://schemas.microsoft.com/office/drawing/2014/main" xmlns="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216">
                <a:extLst>
                  <a:ext uri="{FF2B5EF4-FFF2-40B4-BE49-F238E27FC236}">
                    <a16:creationId xmlns:a16="http://schemas.microsoft.com/office/drawing/2014/main" xmlns="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7" name="Graphic 166">
              <a:extLst>
                <a:ext uri="{FF2B5EF4-FFF2-40B4-BE49-F238E27FC236}">
                  <a16:creationId xmlns:a16="http://schemas.microsoft.com/office/drawing/2014/main" xmlns="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414" name="Freeform: Shape 177">
                <a:extLst>
                  <a:ext uri="{FF2B5EF4-FFF2-40B4-BE49-F238E27FC236}">
                    <a16:creationId xmlns:a16="http://schemas.microsoft.com/office/drawing/2014/main" xmlns="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178">
                <a:extLst>
                  <a:ext uri="{FF2B5EF4-FFF2-40B4-BE49-F238E27FC236}">
                    <a16:creationId xmlns:a16="http://schemas.microsoft.com/office/drawing/2014/main" xmlns="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179">
                <a:extLst>
                  <a:ext uri="{FF2B5EF4-FFF2-40B4-BE49-F238E27FC236}">
                    <a16:creationId xmlns:a16="http://schemas.microsoft.com/office/drawing/2014/main" xmlns="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180">
                <a:extLst>
                  <a:ext uri="{FF2B5EF4-FFF2-40B4-BE49-F238E27FC236}">
                    <a16:creationId xmlns:a16="http://schemas.microsoft.com/office/drawing/2014/main" xmlns="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181">
                <a:extLst>
                  <a:ext uri="{FF2B5EF4-FFF2-40B4-BE49-F238E27FC236}">
                    <a16:creationId xmlns:a16="http://schemas.microsoft.com/office/drawing/2014/main" xmlns="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182">
                <a:extLst>
                  <a:ext uri="{FF2B5EF4-FFF2-40B4-BE49-F238E27FC236}">
                    <a16:creationId xmlns:a16="http://schemas.microsoft.com/office/drawing/2014/main" xmlns="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183">
                <a:extLst>
                  <a:ext uri="{FF2B5EF4-FFF2-40B4-BE49-F238E27FC236}">
                    <a16:creationId xmlns:a16="http://schemas.microsoft.com/office/drawing/2014/main" xmlns="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184">
                <a:extLst>
                  <a:ext uri="{FF2B5EF4-FFF2-40B4-BE49-F238E27FC236}">
                    <a16:creationId xmlns:a16="http://schemas.microsoft.com/office/drawing/2014/main" xmlns="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185">
                <a:extLst>
                  <a:ext uri="{FF2B5EF4-FFF2-40B4-BE49-F238E27FC236}">
                    <a16:creationId xmlns:a16="http://schemas.microsoft.com/office/drawing/2014/main" xmlns="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186">
                <a:extLst>
                  <a:ext uri="{FF2B5EF4-FFF2-40B4-BE49-F238E27FC236}">
                    <a16:creationId xmlns:a16="http://schemas.microsoft.com/office/drawing/2014/main" xmlns="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187">
                <a:extLst>
                  <a:ext uri="{FF2B5EF4-FFF2-40B4-BE49-F238E27FC236}">
                    <a16:creationId xmlns:a16="http://schemas.microsoft.com/office/drawing/2014/main" xmlns="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188">
                <a:extLst>
                  <a:ext uri="{FF2B5EF4-FFF2-40B4-BE49-F238E27FC236}">
                    <a16:creationId xmlns:a16="http://schemas.microsoft.com/office/drawing/2014/main" xmlns="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189">
                <a:extLst>
                  <a:ext uri="{FF2B5EF4-FFF2-40B4-BE49-F238E27FC236}">
                    <a16:creationId xmlns:a16="http://schemas.microsoft.com/office/drawing/2014/main" xmlns="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190">
                <a:extLst>
                  <a:ext uri="{FF2B5EF4-FFF2-40B4-BE49-F238E27FC236}">
                    <a16:creationId xmlns:a16="http://schemas.microsoft.com/office/drawing/2014/main" xmlns="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191">
                <a:extLst>
                  <a:ext uri="{FF2B5EF4-FFF2-40B4-BE49-F238E27FC236}">
                    <a16:creationId xmlns:a16="http://schemas.microsoft.com/office/drawing/2014/main" xmlns="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192">
                <a:extLst>
                  <a:ext uri="{FF2B5EF4-FFF2-40B4-BE49-F238E27FC236}">
                    <a16:creationId xmlns:a16="http://schemas.microsoft.com/office/drawing/2014/main" xmlns="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193">
                <a:extLst>
                  <a:ext uri="{FF2B5EF4-FFF2-40B4-BE49-F238E27FC236}">
                    <a16:creationId xmlns:a16="http://schemas.microsoft.com/office/drawing/2014/main" xmlns="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194">
                <a:extLst>
                  <a:ext uri="{FF2B5EF4-FFF2-40B4-BE49-F238E27FC236}">
                    <a16:creationId xmlns:a16="http://schemas.microsoft.com/office/drawing/2014/main" xmlns="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195">
                <a:extLst>
                  <a:ext uri="{FF2B5EF4-FFF2-40B4-BE49-F238E27FC236}">
                    <a16:creationId xmlns:a16="http://schemas.microsoft.com/office/drawing/2014/main" xmlns="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196">
                <a:extLst>
                  <a:ext uri="{FF2B5EF4-FFF2-40B4-BE49-F238E27FC236}">
                    <a16:creationId xmlns:a16="http://schemas.microsoft.com/office/drawing/2014/main" xmlns="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xmlns="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408" name="Freeform: Shape 171">
                <a:extLst>
                  <a:ext uri="{FF2B5EF4-FFF2-40B4-BE49-F238E27FC236}">
                    <a16:creationId xmlns:a16="http://schemas.microsoft.com/office/drawing/2014/main" xmlns="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172">
                <a:extLst>
                  <a:ext uri="{FF2B5EF4-FFF2-40B4-BE49-F238E27FC236}">
                    <a16:creationId xmlns:a16="http://schemas.microsoft.com/office/drawing/2014/main" xmlns="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173">
                <a:extLst>
                  <a:ext uri="{FF2B5EF4-FFF2-40B4-BE49-F238E27FC236}">
                    <a16:creationId xmlns:a16="http://schemas.microsoft.com/office/drawing/2014/main" xmlns="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174">
                <a:extLst>
                  <a:ext uri="{FF2B5EF4-FFF2-40B4-BE49-F238E27FC236}">
                    <a16:creationId xmlns:a16="http://schemas.microsoft.com/office/drawing/2014/main" xmlns="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175">
                <a:extLst>
                  <a:ext uri="{FF2B5EF4-FFF2-40B4-BE49-F238E27FC236}">
                    <a16:creationId xmlns:a16="http://schemas.microsoft.com/office/drawing/2014/main" xmlns="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176">
                <a:extLst>
                  <a:ext uri="{FF2B5EF4-FFF2-40B4-BE49-F238E27FC236}">
                    <a16:creationId xmlns:a16="http://schemas.microsoft.com/office/drawing/2014/main" xmlns="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9" name="Graphic 166">
              <a:extLst>
                <a:ext uri="{FF2B5EF4-FFF2-40B4-BE49-F238E27FC236}">
                  <a16:creationId xmlns:a16="http://schemas.microsoft.com/office/drawing/2014/main" xmlns="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388" name="Freeform: Shape 151">
                <a:extLst>
                  <a:ext uri="{FF2B5EF4-FFF2-40B4-BE49-F238E27FC236}">
                    <a16:creationId xmlns:a16="http://schemas.microsoft.com/office/drawing/2014/main" xmlns="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152">
                <a:extLst>
                  <a:ext uri="{FF2B5EF4-FFF2-40B4-BE49-F238E27FC236}">
                    <a16:creationId xmlns:a16="http://schemas.microsoft.com/office/drawing/2014/main" xmlns="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153">
                <a:extLst>
                  <a:ext uri="{FF2B5EF4-FFF2-40B4-BE49-F238E27FC236}">
                    <a16:creationId xmlns:a16="http://schemas.microsoft.com/office/drawing/2014/main" xmlns="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154">
                <a:extLst>
                  <a:ext uri="{FF2B5EF4-FFF2-40B4-BE49-F238E27FC236}">
                    <a16:creationId xmlns:a16="http://schemas.microsoft.com/office/drawing/2014/main" xmlns="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155">
                <a:extLst>
                  <a:ext uri="{FF2B5EF4-FFF2-40B4-BE49-F238E27FC236}">
                    <a16:creationId xmlns:a16="http://schemas.microsoft.com/office/drawing/2014/main" xmlns="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156">
                <a:extLst>
                  <a:ext uri="{FF2B5EF4-FFF2-40B4-BE49-F238E27FC236}">
                    <a16:creationId xmlns:a16="http://schemas.microsoft.com/office/drawing/2014/main" xmlns="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157">
                <a:extLst>
                  <a:ext uri="{FF2B5EF4-FFF2-40B4-BE49-F238E27FC236}">
                    <a16:creationId xmlns:a16="http://schemas.microsoft.com/office/drawing/2014/main" xmlns="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158">
                <a:extLst>
                  <a:ext uri="{FF2B5EF4-FFF2-40B4-BE49-F238E27FC236}">
                    <a16:creationId xmlns:a16="http://schemas.microsoft.com/office/drawing/2014/main" xmlns="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159">
                <a:extLst>
                  <a:ext uri="{FF2B5EF4-FFF2-40B4-BE49-F238E27FC236}">
                    <a16:creationId xmlns:a16="http://schemas.microsoft.com/office/drawing/2014/main" xmlns="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160">
                <a:extLst>
                  <a:ext uri="{FF2B5EF4-FFF2-40B4-BE49-F238E27FC236}">
                    <a16:creationId xmlns:a16="http://schemas.microsoft.com/office/drawing/2014/main" xmlns="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161">
                <a:extLst>
                  <a:ext uri="{FF2B5EF4-FFF2-40B4-BE49-F238E27FC236}">
                    <a16:creationId xmlns:a16="http://schemas.microsoft.com/office/drawing/2014/main" xmlns="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162">
                <a:extLst>
                  <a:ext uri="{FF2B5EF4-FFF2-40B4-BE49-F238E27FC236}">
                    <a16:creationId xmlns:a16="http://schemas.microsoft.com/office/drawing/2014/main" xmlns="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163">
                <a:extLst>
                  <a:ext uri="{FF2B5EF4-FFF2-40B4-BE49-F238E27FC236}">
                    <a16:creationId xmlns:a16="http://schemas.microsoft.com/office/drawing/2014/main" xmlns="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164">
                <a:extLst>
                  <a:ext uri="{FF2B5EF4-FFF2-40B4-BE49-F238E27FC236}">
                    <a16:creationId xmlns:a16="http://schemas.microsoft.com/office/drawing/2014/main" xmlns="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165">
                <a:extLst>
                  <a:ext uri="{FF2B5EF4-FFF2-40B4-BE49-F238E27FC236}">
                    <a16:creationId xmlns:a16="http://schemas.microsoft.com/office/drawing/2014/main" xmlns="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166">
                <a:extLst>
                  <a:ext uri="{FF2B5EF4-FFF2-40B4-BE49-F238E27FC236}">
                    <a16:creationId xmlns:a16="http://schemas.microsoft.com/office/drawing/2014/main" xmlns="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167">
                <a:extLst>
                  <a:ext uri="{FF2B5EF4-FFF2-40B4-BE49-F238E27FC236}">
                    <a16:creationId xmlns:a16="http://schemas.microsoft.com/office/drawing/2014/main" xmlns="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168">
                <a:extLst>
                  <a:ext uri="{FF2B5EF4-FFF2-40B4-BE49-F238E27FC236}">
                    <a16:creationId xmlns:a16="http://schemas.microsoft.com/office/drawing/2014/main" xmlns="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169">
                <a:extLst>
                  <a:ext uri="{FF2B5EF4-FFF2-40B4-BE49-F238E27FC236}">
                    <a16:creationId xmlns:a16="http://schemas.microsoft.com/office/drawing/2014/main" xmlns="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170">
                <a:extLst>
                  <a:ext uri="{FF2B5EF4-FFF2-40B4-BE49-F238E27FC236}">
                    <a16:creationId xmlns:a16="http://schemas.microsoft.com/office/drawing/2014/main" xmlns="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0" name="Graphic 3">
              <a:extLst>
                <a:ext uri="{FF2B5EF4-FFF2-40B4-BE49-F238E27FC236}">
                  <a16:creationId xmlns:a16="http://schemas.microsoft.com/office/drawing/2014/main" xmlns="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61" name="Freeform: Shape 24">
                <a:extLst>
                  <a:ext uri="{FF2B5EF4-FFF2-40B4-BE49-F238E27FC236}">
                    <a16:creationId xmlns:a16="http://schemas.microsoft.com/office/drawing/2014/main" xmlns="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5">
                <a:extLst>
                  <a:ext uri="{FF2B5EF4-FFF2-40B4-BE49-F238E27FC236}">
                    <a16:creationId xmlns:a16="http://schemas.microsoft.com/office/drawing/2014/main" xmlns="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">
                <a:extLst>
                  <a:ext uri="{FF2B5EF4-FFF2-40B4-BE49-F238E27FC236}">
                    <a16:creationId xmlns:a16="http://schemas.microsoft.com/office/drawing/2014/main" xmlns="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7">
                <a:extLst>
                  <a:ext uri="{FF2B5EF4-FFF2-40B4-BE49-F238E27FC236}">
                    <a16:creationId xmlns:a16="http://schemas.microsoft.com/office/drawing/2014/main" xmlns="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8">
                <a:extLst>
                  <a:ext uri="{FF2B5EF4-FFF2-40B4-BE49-F238E27FC236}">
                    <a16:creationId xmlns:a16="http://schemas.microsoft.com/office/drawing/2014/main" xmlns="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9">
                <a:extLst>
                  <a:ext uri="{FF2B5EF4-FFF2-40B4-BE49-F238E27FC236}">
                    <a16:creationId xmlns:a16="http://schemas.microsoft.com/office/drawing/2014/main" xmlns="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30">
                <a:extLst>
                  <a:ext uri="{FF2B5EF4-FFF2-40B4-BE49-F238E27FC236}">
                    <a16:creationId xmlns:a16="http://schemas.microsoft.com/office/drawing/2014/main" xmlns="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31">
                <a:extLst>
                  <a:ext uri="{FF2B5EF4-FFF2-40B4-BE49-F238E27FC236}">
                    <a16:creationId xmlns:a16="http://schemas.microsoft.com/office/drawing/2014/main" xmlns="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32">
                <a:extLst>
                  <a:ext uri="{FF2B5EF4-FFF2-40B4-BE49-F238E27FC236}">
                    <a16:creationId xmlns:a16="http://schemas.microsoft.com/office/drawing/2014/main" xmlns="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xmlns="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34">
                <a:extLst>
                  <a:ext uri="{FF2B5EF4-FFF2-40B4-BE49-F238E27FC236}">
                    <a16:creationId xmlns:a16="http://schemas.microsoft.com/office/drawing/2014/main" xmlns="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35">
                <a:extLst>
                  <a:ext uri="{FF2B5EF4-FFF2-40B4-BE49-F238E27FC236}">
                    <a16:creationId xmlns:a16="http://schemas.microsoft.com/office/drawing/2014/main" xmlns="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36">
                <a:extLst>
                  <a:ext uri="{FF2B5EF4-FFF2-40B4-BE49-F238E27FC236}">
                    <a16:creationId xmlns:a16="http://schemas.microsoft.com/office/drawing/2014/main" xmlns="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37">
                <a:extLst>
                  <a:ext uri="{FF2B5EF4-FFF2-40B4-BE49-F238E27FC236}">
                    <a16:creationId xmlns:a16="http://schemas.microsoft.com/office/drawing/2014/main" xmlns="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38">
                <a:extLst>
                  <a:ext uri="{FF2B5EF4-FFF2-40B4-BE49-F238E27FC236}">
                    <a16:creationId xmlns:a16="http://schemas.microsoft.com/office/drawing/2014/main" xmlns="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39">
                <a:extLst>
                  <a:ext uri="{FF2B5EF4-FFF2-40B4-BE49-F238E27FC236}">
                    <a16:creationId xmlns:a16="http://schemas.microsoft.com/office/drawing/2014/main" xmlns="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40">
                <a:extLst>
                  <a:ext uri="{FF2B5EF4-FFF2-40B4-BE49-F238E27FC236}">
                    <a16:creationId xmlns:a16="http://schemas.microsoft.com/office/drawing/2014/main" xmlns="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41">
                <a:extLst>
                  <a:ext uri="{FF2B5EF4-FFF2-40B4-BE49-F238E27FC236}">
                    <a16:creationId xmlns:a16="http://schemas.microsoft.com/office/drawing/2014/main" xmlns="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42">
                <a:extLst>
                  <a:ext uri="{FF2B5EF4-FFF2-40B4-BE49-F238E27FC236}">
                    <a16:creationId xmlns:a16="http://schemas.microsoft.com/office/drawing/2014/main" xmlns="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43">
                <a:extLst>
                  <a:ext uri="{FF2B5EF4-FFF2-40B4-BE49-F238E27FC236}">
                    <a16:creationId xmlns:a16="http://schemas.microsoft.com/office/drawing/2014/main" xmlns="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44">
                <a:extLst>
                  <a:ext uri="{FF2B5EF4-FFF2-40B4-BE49-F238E27FC236}">
                    <a16:creationId xmlns:a16="http://schemas.microsoft.com/office/drawing/2014/main" xmlns="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45">
                <a:extLst>
                  <a:ext uri="{FF2B5EF4-FFF2-40B4-BE49-F238E27FC236}">
                    <a16:creationId xmlns:a16="http://schemas.microsoft.com/office/drawing/2014/main" xmlns="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46">
                <a:extLst>
                  <a:ext uri="{FF2B5EF4-FFF2-40B4-BE49-F238E27FC236}">
                    <a16:creationId xmlns:a16="http://schemas.microsoft.com/office/drawing/2014/main" xmlns="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47">
                <a:extLst>
                  <a:ext uri="{FF2B5EF4-FFF2-40B4-BE49-F238E27FC236}">
                    <a16:creationId xmlns:a16="http://schemas.microsoft.com/office/drawing/2014/main" xmlns="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48">
                <a:extLst>
                  <a:ext uri="{FF2B5EF4-FFF2-40B4-BE49-F238E27FC236}">
                    <a16:creationId xmlns:a16="http://schemas.microsoft.com/office/drawing/2014/main" xmlns="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49">
                <a:extLst>
                  <a:ext uri="{FF2B5EF4-FFF2-40B4-BE49-F238E27FC236}">
                    <a16:creationId xmlns:a16="http://schemas.microsoft.com/office/drawing/2014/main" xmlns="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50">
                <a:extLst>
                  <a:ext uri="{FF2B5EF4-FFF2-40B4-BE49-F238E27FC236}">
                    <a16:creationId xmlns:a16="http://schemas.microsoft.com/office/drawing/2014/main" xmlns="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51">
                <a:extLst>
                  <a:ext uri="{FF2B5EF4-FFF2-40B4-BE49-F238E27FC236}">
                    <a16:creationId xmlns:a16="http://schemas.microsoft.com/office/drawing/2014/main" xmlns="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52">
                <a:extLst>
                  <a:ext uri="{FF2B5EF4-FFF2-40B4-BE49-F238E27FC236}">
                    <a16:creationId xmlns:a16="http://schemas.microsoft.com/office/drawing/2014/main" xmlns="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53">
                <a:extLst>
                  <a:ext uri="{FF2B5EF4-FFF2-40B4-BE49-F238E27FC236}">
                    <a16:creationId xmlns:a16="http://schemas.microsoft.com/office/drawing/2014/main" xmlns="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54">
                <a:extLst>
                  <a:ext uri="{FF2B5EF4-FFF2-40B4-BE49-F238E27FC236}">
                    <a16:creationId xmlns:a16="http://schemas.microsoft.com/office/drawing/2014/main" xmlns="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55">
                <a:extLst>
                  <a:ext uri="{FF2B5EF4-FFF2-40B4-BE49-F238E27FC236}">
                    <a16:creationId xmlns:a16="http://schemas.microsoft.com/office/drawing/2014/main" xmlns="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56">
                <a:extLst>
                  <a:ext uri="{FF2B5EF4-FFF2-40B4-BE49-F238E27FC236}">
                    <a16:creationId xmlns:a16="http://schemas.microsoft.com/office/drawing/2014/main" xmlns="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57">
                <a:extLst>
                  <a:ext uri="{FF2B5EF4-FFF2-40B4-BE49-F238E27FC236}">
                    <a16:creationId xmlns:a16="http://schemas.microsoft.com/office/drawing/2014/main" xmlns="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58">
                <a:extLst>
                  <a:ext uri="{FF2B5EF4-FFF2-40B4-BE49-F238E27FC236}">
                    <a16:creationId xmlns:a16="http://schemas.microsoft.com/office/drawing/2014/main" xmlns="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59">
                <a:extLst>
                  <a:ext uri="{FF2B5EF4-FFF2-40B4-BE49-F238E27FC236}">
                    <a16:creationId xmlns:a16="http://schemas.microsoft.com/office/drawing/2014/main" xmlns="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60">
                <a:extLst>
                  <a:ext uri="{FF2B5EF4-FFF2-40B4-BE49-F238E27FC236}">
                    <a16:creationId xmlns:a16="http://schemas.microsoft.com/office/drawing/2014/main" xmlns="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61">
                <a:extLst>
                  <a:ext uri="{FF2B5EF4-FFF2-40B4-BE49-F238E27FC236}">
                    <a16:creationId xmlns:a16="http://schemas.microsoft.com/office/drawing/2014/main" xmlns="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62">
                <a:extLst>
                  <a:ext uri="{FF2B5EF4-FFF2-40B4-BE49-F238E27FC236}">
                    <a16:creationId xmlns:a16="http://schemas.microsoft.com/office/drawing/2014/main" xmlns="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63">
                <a:extLst>
                  <a:ext uri="{FF2B5EF4-FFF2-40B4-BE49-F238E27FC236}">
                    <a16:creationId xmlns:a16="http://schemas.microsoft.com/office/drawing/2014/main" xmlns="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64">
                <a:extLst>
                  <a:ext uri="{FF2B5EF4-FFF2-40B4-BE49-F238E27FC236}">
                    <a16:creationId xmlns:a16="http://schemas.microsoft.com/office/drawing/2014/main" xmlns="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65">
                <a:extLst>
                  <a:ext uri="{FF2B5EF4-FFF2-40B4-BE49-F238E27FC236}">
                    <a16:creationId xmlns:a16="http://schemas.microsoft.com/office/drawing/2014/main" xmlns="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66">
                <a:extLst>
                  <a:ext uri="{FF2B5EF4-FFF2-40B4-BE49-F238E27FC236}">
                    <a16:creationId xmlns:a16="http://schemas.microsoft.com/office/drawing/2014/main" xmlns="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67">
                <a:extLst>
                  <a:ext uri="{FF2B5EF4-FFF2-40B4-BE49-F238E27FC236}">
                    <a16:creationId xmlns:a16="http://schemas.microsoft.com/office/drawing/2014/main" xmlns="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68">
                <a:extLst>
                  <a:ext uri="{FF2B5EF4-FFF2-40B4-BE49-F238E27FC236}">
                    <a16:creationId xmlns:a16="http://schemas.microsoft.com/office/drawing/2014/main" xmlns="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69">
                <a:extLst>
                  <a:ext uri="{FF2B5EF4-FFF2-40B4-BE49-F238E27FC236}">
                    <a16:creationId xmlns:a16="http://schemas.microsoft.com/office/drawing/2014/main" xmlns="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70">
                <a:extLst>
                  <a:ext uri="{FF2B5EF4-FFF2-40B4-BE49-F238E27FC236}">
                    <a16:creationId xmlns:a16="http://schemas.microsoft.com/office/drawing/2014/main" xmlns="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71">
                <a:extLst>
                  <a:ext uri="{FF2B5EF4-FFF2-40B4-BE49-F238E27FC236}">
                    <a16:creationId xmlns:a16="http://schemas.microsoft.com/office/drawing/2014/main" xmlns="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72">
                <a:extLst>
                  <a:ext uri="{FF2B5EF4-FFF2-40B4-BE49-F238E27FC236}">
                    <a16:creationId xmlns:a16="http://schemas.microsoft.com/office/drawing/2014/main" xmlns="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73">
                <a:extLst>
                  <a:ext uri="{FF2B5EF4-FFF2-40B4-BE49-F238E27FC236}">
                    <a16:creationId xmlns:a16="http://schemas.microsoft.com/office/drawing/2014/main" xmlns="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74">
                <a:extLst>
                  <a:ext uri="{FF2B5EF4-FFF2-40B4-BE49-F238E27FC236}">
                    <a16:creationId xmlns:a16="http://schemas.microsoft.com/office/drawing/2014/main" xmlns="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75">
                <a:extLst>
                  <a:ext uri="{FF2B5EF4-FFF2-40B4-BE49-F238E27FC236}">
                    <a16:creationId xmlns:a16="http://schemas.microsoft.com/office/drawing/2014/main" xmlns="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76">
                <a:extLst>
                  <a:ext uri="{FF2B5EF4-FFF2-40B4-BE49-F238E27FC236}">
                    <a16:creationId xmlns:a16="http://schemas.microsoft.com/office/drawing/2014/main" xmlns="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77">
                <a:extLst>
                  <a:ext uri="{FF2B5EF4-FFF2-40B4-BE49-F238E27FC236}">
                    <a16:creationId xmlns:a16="http://schemas.microsoft.com/office/drawing/2014/main" xmlns="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78">
                <a:extLst>
                  <a:ext uri="{FF2B5EF4-FFF2-40B4-BE49-F238E27FC236}">
                    <a16:creationId xmlns:a16="http://schemas.microsoft.com/office/drawing/2014/main" xmlns="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79">
                <a:extLst>
                  <a:ext uri="{FF2B5EF4-FFF2-40B4-BE49-F238E27FC236}">
                    <a16:creationId xmlns:a16="http://schemas.microsoft.com/office/drawing/2014/main" xmlns="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80">
                <a:extLst>
                  <a:ext uri="{FF2B5EF4-FFF2-40B4-BE49-F238E27FC236}">
                    <a16:creationId xmlns:a16="http://schemas.microsoft.com/office/drawing/2014/main" xmlns="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81">
                <a:extLst>
                  <a:ext uri="{FF2B5EF4-FFF2-40B4-BE49-F238E27FC236}">
                    <a16:creationId xmlns:a16="http://schemas.microsoft.com/office/drawing/2014/main" xmlns="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82">
                <a:extLst>
                  <a:ext uri="{FF2B5EF4-FFF2-40B4-BE49-F238E27FC236}">
                    <a16:creationId xmlns:a16="http://schemas.microsoft.com/office/drawing/2014/main" xmlns="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83">
                <a:extLst>
                  <a:ext uri="{FF2B5EF4-FFF2-40B4-BE49-F238E27FC236}">
                    <a16:creationId xmlns:a16="http://schemas.microsoft.com/office/drawing/2014/main" xmlns="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84">
                <a:extLst>
                  <a:ext uri="{FF2B5EF4-FFF2-40B4-BE49-F238E27FC236}">
                    <a16:creationId xmlns:a16="http://schemas.microsoft.com/office/drawing/2014/main" xmlns="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85">
                <a:extLst>
                  <a:ext uri="{FF2B5EF4-FFF2-40B4-BE49-F238E27FC236}">
                    <a16:creationId xmlns:a16="http://schemas.microsoft.com/office/drawing/2014/main" xmlns="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86">
                <a:extLst>
                  <a:ext uri="{FF2B5EF4-FFF2-40B4-BE49-F238E27FC236}">
                    <a16:creationId xmlns:a16="http://schemas.microsoft.com/office/drawing/2014/main" xmlns="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87">
                <a:extLst>
                  <a:ext uri="{FF2B5EF4-FFF2-40B4-BE49-F238E27FC236}">
                    <a16:creationId xmlns:a16="http://schemas.microsoft.com/office/drawing/2014/main" xmlns="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88">
                <a:extLst>
                  <a:ext uri="{FF2B5EF4-FFF2-40B4-BE49-F238E27FC236}">
                    <a16:creationId xmlns:a16="http://schemas.microsoft.com/office/drawing/2014/main" xmlns="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89">
                <a:extLst>
                  <a:ext uri="{FF2B5EF4-FFF2-40B4-BE49-F238E27FC236}">
                    <a16:creationId xmlns:a16="http://schemas.microsoft.com/office/drawing/2014/main" xmlns="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90">
                <a:extLst>
                  <a:ext uri="{FF2B5EF4-FFF2-40B4-BE49-F238E27FC236}">
                    <a16:creationId xmlns:a16="http://schemas.microsoft.com/office/drawing/2014/main" xmlns="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91">
                <a:extLst>
                  <a:ext uri="{FF2B5EF4-FFF2-40B4-BE49-F238E27FC236}">
                    <a16:creationId xmlns:a16="http://schemas.microsoft.com/office/drawing/2014/main" xmlns="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92">
                <a:extLst>
                  <a:ext uri="{FF2B5EF4-FFF2-40B4-BE49-F238E27FC236}">
                    <a16:creationId xmlns:a16="http://schemas.microsoft.com/office/drawing/2014/main" xmlns="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93">
                <a:extLst>
                  <a:ext uri="{FF2B5EF4-FFF2-40B4-BE49-F238E27FC236}">
                    <a16:creationId xmlns:a16="http://schemas.microsoft.com/office/drawing/2014/main" xmlns="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94">
                <a:extLst>
                  <a:ext uri="{FF2B5EF4-FFF2-40B4-BE49-F238E27FC236}">
                    <a16:creationId xmlns:a16="http://schemas.microsoft.com/office/drawing/2014/main" xmlns="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95">
                <a:extLst>
                  <a:ext uri="{FF2B5EF4-FFF2-40B4-BE49-F238E27FC236}">
                    <a16:creationId xmlns:a16="http://schemas.microsoft.com/office/drawing/2014/main" xmlns="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96">
                <a:extLst>
                  <a:ext uri="{FF2B5EF4-FFF2-40B4-BE49-F238E27FC236}">
                    <a16:creationId xmlns:a16="http://schemas.microsoft.com/office/drawing/2014/main" xmlns="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97">
                <a:extLst>
                  <a:ext uri="{FF2B5EF4-FFF2-40B4-BE49-F238E27FC236}">
                    <a16:creationId xmlns:a16="http://schemas.microsoft.com/office/drawing/2014/main" xmlns="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98">
                <a:extLst>
                  <a:ext uri="{FF2B5EF4-FFF2-40B4-BE49-F238E27FC236}">
                    <a16:creationId xmlns:a16="http://schemas.microsoft.com/office/drawing/2014/main" xmlns="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99">
                <a:extLst>
                  <a:ext uri="{FF2B5EF4-FFF2-40B4-BE49-F238E27FC236}">
                    <a16:creationId xmlns:a16="http://schemas.microsoft.com/office/drawing/2014/main" xmlns="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100">
                <a:extLst>
                  <a:ext uri="{FF2B5EF4-FFF2-40B4-BE49-F238E27FC236}">
                    <a16:creationId xmlns:a16="http://schemas.microsoft.com/office/drawing/2014/main" xmlns="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101">
                <a:extLst>
                  <a:ext uri="{FF2B5EF4-FFF2-40B4-BE49-F238E27FC236}">
                    <a16:creationId xmlns:a16="http://schemas.microsoft.com/office/drawing/2014/main" xmlns="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102">
                <a:extLst>
                  <a:ext uri="{FF2B5EF4-FFF2-40B4-BE49-F238E27FC236}">
                    <a16:creationId xmlns:a16="http://schemas.microsoft.com/office/drawing/2014/main" xmlns="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103">
                <a:extLst>
                  <a:ext uri="{FF2B5EF4-FFF2-40B4-BE49-F238E27FC236}">
                    <a16:creationId xmlns:a16="http://schemas.microsoft.com/office/drawing/2014/main" xmlns="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104">
                <a:extLst>
                  <a:ext uri="{FF2B5EF4-FFF2-40B4-BE49-F238E27FC236}">
                    <a16:creationId xmlns:a16="http://schemas.microsoft.com/office/drawing/2014/main" xmlns="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105">
                <a:extLst>
                  <a:ext uri="{FF2B5EF4-FFF2-40B4-BE49-F238E27FC236}">
                    <a16:creationId xmlns:a16="http://schemas.microsoft.com/office/drawing/2014/main" xmlns="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106">
                <a:extLst>
                  <a:ext uri="{FF2B5EF4-FFF2-40B4-BE49-F238E27FC236}">
                    <a16:creationId xmlns:a16="http://schemas.microsoft.com/office/drawing/2014/main" xmlns="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107">
                <a:extLst>
                  <a:ext uri="{FF2B5EF4-FFF2-40B4-BE49-F238E27FC236}">
                    <a16:creationId xmlns:a16="http://schemas.microsoft.com/office/drawing/2014/main" xmlns="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108">
                <a:extLst>
                  <a:ext uri="{FF2B5EF4-FFF2-40B4-BE49-F238E27FC236}">
                    <a16:creationId xmlns:a16="http://schemas.microsoft.com/office/drawing/2014/main" xmlns="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109">
                <a:extLst>
                  <a:ext uri="{FF2B5EF4-FFF2-40B4-BE49-F238E27FC236}">
                    <a16:creationId xmlns:a16="http://schemas.microsoft.com/office/drawing/2014/main" xmlns="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110">
                <a:extLst>
                  <a:ext uri="{FF2B5EF4-FFF2-40B4-BE49-F238E27FC236}">
                    <a16:creationId xmlns:a16="http://schemas.microsoft.com/office/drawing/2014/main" xmlns="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111">
                <a:extLst>
                  <a:ext uri="{FF2B5EF4-FFF2-40B4-BE49-F238E27FC236}">
                    <a16:creationId xmlns:a16="http://schemas.microsoft.com/office/drawing/2014/main" xmlns="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112">
                <a:extLst>
                  <a:ext uri="{FF2B5EF4-FFF2-40B4-BE49-F238E27FC236}">
                    <a16:creationId xmlns:a16="http://schemas.microsoft.com/office/drawing/2014/main" xmlns="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113">
                <a:extLst>
                  <a:ext uri="{FF2B5EF4-FFF2-40B4-BE49-F238E27FC236}">
                    <a16:creationId xmlns:a16="http://schemas.microsoft.com/office/drawing/2014/main" xmlns="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114">
                <a:extLst>
                  <a:ext uri="{FF2B5EF4-FFF2-40B4-BE49-F238E27FC236}">
                    <a16:creationId xmlns:a16="http://schemas.microsoft.com/office/drawing/2014/main" xmlns="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115">
                <a:extLst>
                  <a:ext uri="{FF2B5EF4-FFF2-40B4-BE49-F238E27FC236}">
                    <a16:creationId xmlns:a16="http://schemas.microsoft.com/office/drawing/2014/main" xmlns="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116">
                <a:extLst>
                  <a:ext uri="{FF2B5EF4-FFF2-40B4-BE49-F238E27FC236}">
                    <a16:creationId xmlns:a16="http://schemas.microsoft.com/office/drawing/2014/main" xmlns="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117">
                <a:extLst>
                  <a:ext uri="{FF2B5EF4-FFF2-40B4-BE49-F238E27FC236}">
                    <a16:creationId xmlns:a16="http://schemas.microsoft.com/office/drawing/2014/main" xmlns="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118">
                <a:extLst>
                  <a:ext uri="{FF2B5EF4-FFF2-40B4-BE49-F238E27FC236}">
                    <a16:creationId xmlns:a16="http://schemas.microsoft.com/office/drawing/2014/main" xmlns="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119">
                <a:extLst>
                  <a:ext uri="{FF2B5EF4-FFF2-40B4-BE49-F238E27FC236}">
                    <a16:creationId xmlns:a16="http://schemas.microsoft.com/office/drawing/2014/main" xmlns="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120">
                <a:extLst>
                  <a:ext uri="{FF2B5EF4-FFF2-40B4-BE49-F238E27FC236}">
                    <a16:creationId xmlns:a16="http://schemas.microsoft.com/office/drawing/2014/main" xmlns="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121">
                <a:extLst>
                  <a:ext uri="{FF2B5EF4-FFF2-40B4-BE49-F238E27FC236}">
                    <a16:creationId xmlns:a16="http://schemas.microsoft.com/office/drawing/2014/main" xmlns="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122">
                <a:extLst>
                  <a:ext uri="{FF2B5EF4-FFF2-40B4-BE49-F238E27FC236}">
                    <a16:creationId xmlns:a16="http://schemas.microsoft.com/office/drawing/2014/main" xmlns="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123">
                <a:extLst>
                  <a:ext uri="{FF2B5EF4-FFF2-40B4-BE49-F238E27FC236}">
                    <a16:creationId xmlns:a16="http://schemas.microsoft.com/office/drawing/2014/main" xmlns="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124">
                <a:extLst>
                  <a:ext uri="{FF2B5EF4-FFF2-40B4-BE49-F238E27FC236}">
                    <a16:creationId xmlns:a16="http://schemas.microsoft.com/office/drawing/2014/main" xmlns="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125">
                <a:extLst>
                  <a:ext uri="{FF2B5EF4-FFF2-40B4-BE49-F238E27FC236}">
                    <a16:creationId xmlns:a16="http://schemas.microsoft.com/office/drawing/2014/main" xmlns="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126">
                <a:extLst>
                  <a:ext uri="{FF2B5EF4-FFF2-40B4-BE49-F238E27FC236}">
                    <a16:creationId xmlns:a16="http://schemas.microsoft.com/office/drawing/2014/main" xmlns="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127">
                <a:extLst>
                  <a:ext uri="{FF2B5EF4-FFF2-40B4-BE49-F238E27FC236}">
                    <a16:creationId xmlns:a16="http://schemas.microsoft.com/office/drawing/2014/main" xmlns="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128">
                <a:extLst>
                  <a:ext uri="{FF2B5EF4-FFF2-40B4-BE49-F238E27FC236}">
                    <a16:creationId xmlns:a16="http://schemas.microsoft.com/office/drawing/2014/main" xmlns="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129">
                <a:extLst>
                  <a:ext uri="{FF2B5EF4-FFF2-40B4-BE49-F238E27FC236}">
                    <a16:creationId xmlns:a16="http://schemas.microsoft.com/office/drawing/2014/main" xmlns="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130">
                <a:extLst>
                  <a:ext uri="{FF2B5EF4-FFF2-40B4-BE49-F238E27FC236}">
                    <a16:creationId xmlns:a16="http://schemas.microsoft.com/office/drawing/2014/main" xmlns="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131">
                <a:extLst>
                  <a:ext uri="{FF2B5EF4-FFF2-40B4-BE49-F238E27FC236}">
                    <a16:creationId xmlns:a16="http://schemas.microsoft.com/office/drawing/2014/main" xmlns="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132">
                <a:extLst>
                  <a:ext uri="{FF2B5EF4-FFF2-40B4-BE49-F238E27FC236}">
                    <a16:creationId xmlns:a16="http://schemas.microsoft.com/office/drawing/2014/main" xmlns="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133">
                <a:extLst>
                  <a:ext uri="{FF2B5EF4-FFF2-40B4-BE49-F238E27FC236}">
                    <a16:creationId xmlns:a16="http://schemas.microsoft.com/office/drawing/2014/main" xmlns="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134">
                <a:extLst>
                  <a:ext uri="{FF2B5EF4-FFF2-40B4-BE49-F238E27FC236}">
                    <a16:creationId xmlns:a16="http://schemas.microsoft.com/office/drawing/2014/main" xmlns="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135">
                <a:extLst>
                  <a:ext uri="{FF2B5EF4-FFF2-40B4-BE49-F238E27FC236}">
                    <a16:creationId xmlns:a16="http://schemas.microsoft.com/office/drawing/2014/main" xmlns="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136">
                <a:extLst>
                  <a:ext uri="{FF2B5EF4-FFF2-40B4-BE49-F238E27FC236}">
                    <a16:creationId xmlns:a16="http://schemas.microsoft.com/office/drawing/2014/main" xmlns="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137">
                <a:extLst>
                  <a:ext uri="{FF2B5EF4-FFF2-40B4-BE49-F238E27FC236}">
                    <a16:creationId xmlns:a16="http://schemas.microsoft.com/office/drawing/2014/main" xmlns="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138">
                <a:extLst>
                  <a:ext uri="{FF2B5EF4-FFF2-40B4-BE49-F238E27FC236}">
                    <a16:creationId xmlns:a16="http://schemas.microsoft.com/office/drawing/2014/main" xmlns="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139">
                <a:extLst>
                  <a:ext uri="{FF2B5EF4-FFF2-40B4-BE49-F238E27FC236}">
                    <a16:creationId xmlns:a16="http://schemas.microsoft.com/office/drawing/2014/main" xmlns="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140">
                <a:extLst>
                  <a:ext uri="{FF2B5EF4-FFF2-40B4-BE49-F238E27FC236}">
                    <a16:creationId xmlns:a16="http://schemas.microsoft.com/office/drawing/2014/main" xmlns="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141">
                <a:extLst>
                  <a:ext uri="{FF2B5EF4-FFF2-40B4-BE49-F238E27FC236}">
                    <a16:creationId xmlns:a16="http://schemas.microsoft.com/office/drawing/2014/main" xmlns="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142">
                <a:extLst>
                  <a:ext uri="{FF2B5EF4-FFF2-40B4-BE49-F238E27FC236}">
                    <a16:creationId xmlns:a16="http://schemas.microsoft.com/office/drawing/2014/main" xmlns="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143">
                <a:extLst>
                  <a:ext uri="{FF2B5EF4-FFF2-40B4-BE49-F238E27FC236}">
                    <a16:creationId xmlns:a16="http://schemas.microsoft.com/office/drawing/2014/main" xmlns="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144">
                <a:extLst>
                  <a:ext uri="{FF2B5EF4-FFF2-40B4-BE49-F238E27FC236}">
                    <a16:creationId xmlns:a16="http://schemas.microsoft.com/office/drawing/2014/main" xmlns="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145">
                <a:extLst>
                  <a:ext uri="{FF2B5EF4-FFF2-40B4-BE49-F238E27FC236}">
                    <a16:creationId xmlns:a16="http://schemas.microsoft.com/office/drawing/2014/main" xmlns="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146">
                <a:extLst>
                  <a:ext uri="{FF2B5EF4-FFF2-40B4-BE49-F238E27FC236}">
                    <a16:creationId xmlns:a16="http://schemas.microsoft.com/office/drawing/2014/main" xmlns="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147">
                <a:extLst>
                  <a:ext uri="{FF2B5EF4-FFF2-40B4-BE49-F238E27FC236}">
                    <a16:creationId xmlns:a16="http://schemas.microsoft.com/office/drawing/2014/main" xmlns="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148">
                <a:extLst>
                  <a:ext uri="{FF2B5EF4-FFF2-40B4-BE49-F238E27FC236}">
                    <a16:creationId xmlns:a16="http://schemas.microsoft.com/office/drawing/2014/main" xmlns="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149">
                <a:extLst>
                  <a:ext uri="{FF2B5EF4-FFF2-40B4-BE49-F238E27FC236}">
                    <a16:creationId xmlns:a16="http://schemas.microsoft.com/office/drawing/2014/main" xmlns="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150">
                <a:extLst>
                  <a:ext uri="{FF2B5EF4-FFF2-40B4-BE49-F238E27FC236}">
                    <a16:creationId xmlns:a16="http://schemas.microsoft.com/office/drawing/2014/main" xmlns="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6" name="Ellipse 47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8607972" y="1690282"/>
            <a:ext cx="1692000" cy="1692000"/>
          </a:xfrm>
          <a:prstGeom prst="ellipse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5566642" y="4004689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5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プレースホルダー 2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err="1" smtClean="0"/>
              <a:t>Problèmes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2"/>
          </p:nvPr>
        </p:nvSpPr>
        <p:spPr>
          <a:xfrm>
            <a:off x="3521652" y="2270292"/>
            <a:ext cx="1446663" cy="660074"/>
          </a:xfrm>
        </p:spPr>
        <p:txBody>
          <a:bodyPr/>
          <a:lstStyle/>
          <a:p>
            <a:r>
              <a:rPr kumimoji="1" lang="en-US" altLang="ja-JP" dirty="0" smtClean="0"/>
              <a:t>Speech recognition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Dataset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RAM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5"/>
          </p:nvPr>
        </p:nvSpPr>
        <p:spPr>
          <a:xfrm>
            <a:off x="3410908" y="4365801"/>
            <a:ext cx="1435231" cy="660074"/>
          </a:xfrm>
        </p:spPr>
        <p:txBody>
          <a:bodyPr/>
          <a:lstStyle/>
          <a:p>
            <a:r>
              <a:rPr kumimoji="1" lang="en-US" altLang="ja-JP" dirty="0" smtClean="0"/>
              <a:t>Speech recognition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6"/>
          </p:nvPr>
        </p:nvSpPr>
        <p:spPr>
          <a:xfrm>
            <a:off x="7002385" y="4365801"/>
            <a:ext cx="1554544" cy="660074"/>
          </a:xfrm>
        </p:spPr>
        <p:txBody>
          <a:bodyPr/>
          <a:lstStyle/>
          <a:p>
            <a:r>
              <a:rPr kumimoji="1" lang="en-US" altLang="ja-JP" dirty="0" smtClean="0"/>
              <a:t>Speech recognition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7"/>
          </p:nvPr>
        </p:nvSpPr>
        <p:spPr>
          <a:xfrm>
            <a:off x="5347168" y="5433862"/>
            <a:ext cx="1462735" cy="593456"/>
          </a:xfrm>
        </p:spPr>
        <p:txBody>
          <a:bodyPr/>
          <a:lstStyle/>
          <a:p>
            <a:r>
              <a:rPr kumimoji="1" lang="en-US" altLang="ja-JP" dirty="0" smtClean="0"/>
              <a:t>Speech recognition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8"/>
          </p:nvPr>
        </p:nvSpPr>
        <p:spPr>
          <a:xfrm>
            <a:off x="6937316" y="1134929"/>
            <a:ext cx="4386004" cy="564892"/>
          </a:xfrm>
        </p:spPr>
        <p:txBody>
          <a:bodyPr/>
          <a:lstStyle/>
          <a:p>
            <a:pPr lvl="0"/>
            <a:r>
              <a:rPr lang="fr-FR" sz="1400" dirty="0" err="1"/>
              <a:t>Dataset</a:t>
            </a:r>
            <a:r>
              <a:rPr lang="fr-FR" sz="1400" dirty="0"/>
              <a:t> insuffisant ( </a:t>
            </a:r>
            <a:r>
              <a:rPr lang="fr-FR" sz="1400" dirty="0" err="1"/>
              <a:t>meme</a:t>
            </a:r>
            <a:r>
              <a:rPr lang="fr-FR" sz="1400" dirty="0"/>
              <a:t> pas 10h d'énoncés ) nous avons réussi à l'</a:t>
            </a:r>
            <a:r>
              <a:rPr lang="fr-FR" sz="1400" dirty="0" err="1"/>
              <a:t>alargir</a:t>
            </a:r>
            <a:r>
              <a:rPr lang="fr-FR" sz="1400" dirty="0"/>
              <a:t> mais se n'est pas suffisant  pour trouver de bon résultats</a:t>
            </a:r>
          </a:p>
          <a:p>
            <a:endParaRPr kumimoji="1" lang="ja-JP" altLang="en-US" sz="140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9"/>
          </p:nvPr>
        </p:nvSpPr>
        <p:spPr>
          <a:xfrm>
            <a:off x="8731347" y="2135730"/>
            <a:ext cx="3063744" cy="1430429"/>
          </a:xfrm>
        </p:spPr>
        <p:txBody>
          <a:bodyPr/>
          <a:lstStyle/>
          <a:p>
            <a:pPr lvl="0"/>
            <a:r>
              <a:rPr lang="fr-FR" sz="1400" dirty="0"/>
              <a:t>Nous avons essayer d'ajouter un </a:t>
            </a:r>
            <a:r>
              <a:rPr lang="fr-FR" sz="1400" dirty="0" err="1"/>
              <a:t>dataset</a:t>
            </a:r>
            <a:r>
              <a:rPr lang="fr-FR" sz="1400" dirty="0"/>
              <a:t> de chiffres arabes  mais la RAM n'a pas supporté  la taille des données (Avec </a:t>
            </a:r>
            <a:r>
              <a:rPr lang="fr-FR" sz="1400" dirty="0" err="1"/>
              <a:t>google</a:t>
            </a:r>
            <a:r>
              <a:rPr lang="fr-FR" sz="1400" dirty="0"/>
              <a:t> </a:t>
            </a:r>
            <a:r>
              <a:rPr lang="fr-FR" sz="1400" dirty="0" err="1"/>
              <a:t>colab</a:t>
            </a:r>
            <a:r>
              <a:rPr lang="fr-FR" sz="1400" dirty="0"/>
              <a:t> RAM de 35Mg et avec TPU) , donc impossible de faire l'apprentissage . 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fr-FR" sz="1400" dirty="0"/>
              <a:t>Les voix diffèrent (hommes, femmes, enfants) ceci peut </a:t>
            </a:r>
            <a:r>
              <a:rPr lang="fr-FR" sz="1400" dirty="0" err="1"/>
              <a:t>etre</a:t>
            </a:r>
            <a:r>
              <a:rPr lang="fr-FR" sz="1400" dirty="0"/>
              <a:t> un grand problème car notre application est faite pour les enfants . 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fr-FR" sz="1400" dirty="0"/>
              <a:t>Vitesse de parole </a:t>
            </a: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fr-FR" sz="1400" dirty="0"/>
              <a:t>bruit et c'est un grand </a:t>
            </a:r>
            <a:r>
              <a:rPr lang="fr-FR" sz="1400" dirty="0" err="1"/>
              <a:t>probléme</a:t>
            </a:r>
            <a:r>
              <a:rPr lang="fr-FR" sz="1400" dirty="0"/>
              <a:t> on a vu que le </a:t>
            </a:r>
            <a:r>
              <a:rPr lang="fr-FR" sz="1400" dirty="0" err="1"/>
              <a:t>modéle</a:t>
            </a:r>
            <a:r>
              <a:rPr lang="fr-FR" sz="1400" dirty="0"/>
              <a:t> a pris le bruit comme étant des paroles ..</a:t>
            </a:r>
          </a:p>
          <a:p>
            <a:endParaRPr kumimoji="1" lang="ja-JP" altLang="en-US" sz="1400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fr-FR" sz="1600" dirty="0"/>
              <a:t>les Accents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fr-FR" altLang="ja-JP" dirty="0" smtClean="0"/>
              <a:t>Problèmes rencontrés  </a:t>
            </a:r>
            <a:endParaRPr kumimoji="1" lang="ja-JP" altLang="en-US" dirty="0"/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0975870" y="6187154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131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5648781" y="4263898"/>
            <a:ext cx="6569600" cy="1414204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6164993" y="4511452"/>
            <a:ext cx="6038011" cy="923330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fr-FR" sz="5400" b="1" dirty="0" smtClean="0">
                <a:solidFill>
                  <a:schemeClr val="bg1"/>
                </a:solidFill>
              </a:rPr>
              <a:t>Réalisation 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1" name="Group 14">
            <a:extLst>
              <a:ext uri="{FF2B5EF4-FFF2-40B4-BE49-F238E27FC236}">
                <a16:creationId xmlns:a16="http://schemas.microsoft.com/office/drawing/2014/main" xmlns="" id="{1527CFAF-7CCE-44BB-AF72-C1F244779008}"/>
              </a:ext>
            </a:extLst>
          </p:cNvPr>
          <p:cNvGrpSpPr/>
          <p:nvPr/>
        </p:nvGrpSpPr>
        <p:grpSpPr>
          <a:xfrm>
            <a:off x="-1622225" y="15073"/>
            <a:ext cx="8594737" cy="6833421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252" name="Graphic 166">
              <a:extLst>
                <a:ext uri="{FF2B5EF4-FFF2-40B4-BE49-F238E27FC236}">
                  <a16:creationId xmlns:a16="http://schemas.microsoft.com/office/drawing/2014/main" xmlns="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54" name="Freeform: Shape 217">
                <a:extLst>
                  <a:ext uri="{FF2B5EF4-FFF2-40B4-BE49-F238E27FC236}">
                    <a16:creationId xmlns:a16="http://schemas.microsoft.com/office/drawing/2014/main" xmlns="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218">
                <a:extLst>
                  <a:ext uri="{FF2B5EF4-FFF2-40B4-BE49-F238E27FC236}">
                    <a16:creationId xmlns:a16="http://schemas.microsoft.com/office/drawing/2014/main" xmlns="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219">
                <a:extLst>
                  <a:ext uri="{FF2B5EF4-FFF2-40B4-BE49-F238E27FC236}">
                    <a16:creationId xmlns:a16="http://schemas.microsoft.com/office/drawing/2014/main" xmlns="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220">
                <a:extLst>
                  <a:ext uri="{FF2B5EF4-FFF2-40B4-BE49-F238E27FC236}">
                    <a16:creationId xmlns:a16="http://schemas.microsoft.com/office/drawing/2014/main" xmlns="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221">
                <a:extLst>
                  <a:ext uri="{FF2B5EF4-FFF2-40B4-BE49-F238E27FC236}">
                    <a16:creationId xmlns:a16="http://schemas.microsoft.com/office/drawing/2014/main" xmlns="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222">
                <a:extLst>
                  <a:ext uri="{FF2B5EF4-FFF2-40B4-BE49-F238E27FC236}">
                    <a16:creationId xmlns:a16="http://schemas.microsoft.com/office/drawing/2014/main" xmlns="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223">
                <a:extLst>
                  <a:ext uri="{FF2B5EF4-FFF2-40B4-BE49-F238E27FC236}">
                    <a16:creationId xmlns:a16="http://schemas.microsoft.com/office/drawing/2014/main" xmlns="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224">
                <a:extLst>
                  <a:ext uri="{FF2B5EF4-FFF2-40B4-BE49-F238E27FC236}">
                    <a16:creationId xmlns:a16="http://schemas.microsoft.com/office/drawing/2014/main" xmlns="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225">
                <a:extLst>
                  <a:ext uri="{FF2B5EF4-FFF2-40B4-BE49-F238E27FC236}">
                    <a16:creationId xmlns:a16="http://schemas.microsoft.com/office/drawing/2014/main" xmlns="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226">
                <a:extLst>
                  <a:ext uri="{FF2B5EF4-FFF2-40B4-BE49-F238E27FC236}">
                    <a16:creationId xmlns:a16="http://schemas.microsoft.com/office/drawing/2014/main" xmlns="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227">
                <a:extLst>
                  <a:ext uri="{FF2B5EF4-FFF2-40B4-BE49-F238E27FC236}">
                    <a16:creationId xmlns:a16="http://schemas.microsoft.com/office/drawing/2014/main" xmlns="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228">
                <a:extLst>
                  <a:ext uri="{FF2B5EF4-FFF2-40B4-BE49-F238E27FC236}">
                    <a16:creationId xmlns:a16="http://schemas.microsoft.com/office/drawing/2014/main" xmlns="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229">
                <a:extLst>
                  <a:ext uri="{FF2B5EF4-FFF2-40B4-BE49-F238E27FC236}">
                    <a16:creationId xmlns:a16="http://schemas.microsoft.com/office/drawing/2014/main" xmlns="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230">
                <a:extLst>
                  <a:ext uri="{FF2B5EF4-FFF2-40B4-BE49-F238E27FC236}">
                    <a16:creationId xmlns:a16="http://schemas.microsoft.com/office/drawing/2014/main" xmlns="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231">
                <a:extLst>
                  <a:ext uri="{FF2B5EF4-FFF2-40B4-BE49-F238E27FC236}">
                    <a16:creationId xmlns:a16="http://schemas.microsoft.com/office/drawing/2014/main" xmlns="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232">
                <a:extLst>
                  <a:ext uri="{FF2B5EF4-FFF2-40B4-BE49-F238E27FC236}">
                    <a16:creationId xmlns:a16="http://schemas.microsoft.com/office/drawing/2014/main" xmlns="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233">
                <a:extLst>
                  <a:ext uri="{FF2B5EF4-FFF2-40B4-BE49-F238E27FC236}">
                    <a16:creationId xmlns:a16="http://schemas.microsoft.com/office/drawing/2014/main" xmlns="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234">
                <a:extLst>
                  <a:ext uri="{FF2B5EF4-FFF2-40B4-BE49-F238E27FC236}">
                    <a16:creationId xmlns:a16="http://schemas.microsoft.com/office/drawing/2014/main" xmlns="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235">
                <a:extLst>
                  <a:ext uri="{FF2B5EF4-FFF2-40B4-BE49-F238E27FC236}">
                    <a16:creationId xmlns:a16="http://schemas.microsoft.com/office/drawing/2014/main" xmlns="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236">
                <a:extLst>
                  <a:ext uri="{FF2B5EF4-FFF2-40B4-BE49-F238E27FC236}">
                    <a16:creationId xmlns:a16="http://schemas.microsoft.com/office/drawing/2014/main" xmlns="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3" name="Graphic 16">
              <a:extLst>
                <a:ext uri="{FF2B5EF4-FFF2-40B4-BE49-F238E27FC236}">
                  <a16:creationId xmlns:a16="http://schemas.microsoft.com/office/drawing/2014/main" xmlns="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254" name="Graphic 17">
              <a:extLst>
                <a:ext uri="{FF2B5EF4-FFF2-40B4-BE49-F238E27FC236}">
                  <a16:creationId xmlns:a16="http://schemas.microsoft.com/office/drawing/2014/main" xmlns="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255" name="Graphic 18">
              <a:extLst>
                <a:ext uri="{FF2B5EF4-FFF2-40B4-BE49-F238E27FC236}">
                  <a16:creationId xmlns:a16="http://schemas.microsoft.com/office/drawing/2014/main" xmlns="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56" name="Graphic 166">
              <a:extLst>
                <a:ext uri="{FF2B5EF4-FFF2-40B4-BE49-F238E27FC236}">
                  <a16:creationId xmlns:a16="http://schemas.microsoft.com/office/drawing/2014/main" xmlns="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434" name="Freeform: Shape 197">
                <a:extLst>
                  <a:ext uri="{FF2B5EF4-FFF2-40B4-BE49-F238E27FC236}">
                    <a16:creationId xmlns:a16="http://schemas.microsoft.com/office/drawing/2014/main" xmlns="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198">
                <a:extLst>
                  <a:ext uri="{FF2B5EF4-FFF2-40B4-BE49-F238E27FC236}">
                    <a16:creationId xmlns:a16="http://schemas.microsoft.com/office/drawing/2014/main" xmlns="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199">
                <a:extLst>
                  <a:ext uri="{FF2B5EF4-FFF2-40B4-BE49-F238E27FC236}">
                    <a16:creationId xmlns:a16="http://schemas.microsoft.com/office/drawing/2014/main" xmlns="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200">
                <a:extLst>
                  <a:ext uri="{FF2B5EF4-FFF2-40B4-BE49-F238E27FC236}">
                    <a16:creationId xmlns:a16="http://schemas.microsoft.com/office/drawing/2014/main" xmlns="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201">
                <a:extLst>
                  <a:ext uri="{FF2B5EF4-FFF2-40B4-BE49-F238E27FC236}">
                    <a16:creationId xmlns:a16="http://schemas.microsoft.com/office/drawing/2014/main" xmlns="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202">
                <a:extLst>
                  <a:ext uri="{FF2B5EF4-FFF2-40B4-BE49-F238E27FC236}">
                    <a16:creationId xmlns:a16="http://schemas.microsoft.com/office/drawing/2014/main" xmlns="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203">
                <a:extLst>
                  <a:ext uri="{FF2B5EF4-FFF2-40B4-BE49-F238E27FC236}">
                    <a16:creationId xmlns:a16="http://schemas.microsoft.com/office/drawing/2014/main" xmlns="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204">
                <a:extLst>
                  <a:ext uri="{FF2B5EF4-FFF2-40B4-BE49-F238E27FC236}">
                    <a16:creationId xmlns:a16="http://schemas.microsoft.com/office/drawing/2014/main" xmlns="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205">
                <a:extLst>
                  <a:ext uri="{FF2B5EF4-FFF2-40B4-BE49-F238E27FC236}">
                    <a16:creationId xmlns:a16="http://schemas.microsoft.com/office/drawing/2014/main" xmlns="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206">
                <a:extLst>
                  <a:ext uri="{FF2B5EF4-FFF2-40B4-BE49-F238E27FC236}">
                    <a16:creationId xmlns:a16="http://schemas.microsoft.com/office/drawing/2014/main" xmlns="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207">
                <a:extLst>
                  <a:ext uri="{FF2B5EF4-FFF2-40B4-BE49-F238E27FC236}">
                    <a16:creationId xmlns:a16="http://schemas.microsoft.com/office/drawing/2014/main" xmlns="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208">
                <a:extLst>
                  <a:ext uri="{FF2B5EF4-FFF2-40B4-BE49-F238E27FC236}">
                    <a16:creationId xmlns:a16="http://schemas.microsoft.com/office/drawing/2014/main" xmlns="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209">
                <a:extLst>
                  <a:ext uri="{FF2B5EF4-FFF2-40B4-BE49-F238E27FC236}">
                    <a16:creationId xmlns:a16="http://schemas.microsoft.com/office/drawing/2014/main" xmlns="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210">
                <a:extLst>
                  <a:ext uri="{FF2B5EF4-FFF2-40B4-BE49-F238E27FC236}">
                    <a16:creationId xmlns:a16="http://schemas.microsoft.com/office/drawing/2014/main" xmlns="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211">
                <a:extLst>
                  <a:ext uri="{FF2B5EF4-FFF2-40B4-BE49-F238E27FC236}">
                    <a16:creationId xmlns:a16="http://schemas.microsoft.com/office/drawing/2014/main" xmlns="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212">
                <a:extLst>
                  <a:ext uri="{FF2B5EF4-FFF2-40B4-BE49-F238E27FC236}">
                    <a16:creationId xmlns:a16="http://schemas.microsoft.com/office/drawing/2014/main" xmlns="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213">
                <a:extLst>
                  <a:ext uri="{FF2B5EF4-FFF2-40B4-BE49-F238E27FC236}">
                    <a16:creationId xmlns:a16="http://schemas.microsoft.com/office/drawing/2014/main" xmlns="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214">
                <a:extLst>
                  <a:ext uri="{FF2B5EF4-FFF2-40B4-BE49-F238E27FC236}">
                    <a16:creationId xmlns:a16="http://schemas.microsoft.com/office/drawing/2014/main" xmlns="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215">
                <a:extLst>
                  <a:ext uri="{FF2B5EF4-FFF2-40B4-BE49-F238E27FC236}">
                    <a16:creationId xmlns:a16="http://schemas.microsoft.com/office/drawing/2014/main" xmlns="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216">
                <a:extLst>
                  <a:ext uri="{FF2B5EF4-FFF2-40B4-BE49-F238E27FC236}">
                    <a16:creationId xmlns:a16="http://schemas.microsoft.com/office/drawing/2014/main" xmlns="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7" name="Graphic 166">
              <a:extLst>
                <a:ext uri="{FF2B5EF4-FFF2-40B4-BE49-F238E27FC236}">
                  <a16:creationId xmlns:a16="http://schemas.microsoft.com/office/drawing/2014/main" xmlns="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414" name="Freeform: Shape 177">
                <a:extLst>
                  <a:ext uri="{FF2B5EF4-FFF2-40B4-BE49-F238E27FC236}">
                    <a16:creationId xmlns:a16="http://schemas.microsoft.com/office/drawing/2014/main" xmlns="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178">
                <a:extLst>
                  <a:ext uri="{FF2B5EF4-FFF2-40B4-BE49-F238E27FC236}">
                    <a16:creationId xmlns:a16="http://schemas.microsoft.com/office/drawing/2014/main" xmlns="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179">
                <a:extLst>
                  <a:ext uri="{FF2B5EF4-FFF2-40B4-BE49-F238E27FC236}">
                    <a16:creationId xmlns:a16="http://schemas.microsoft.com/office/drawing/2014/main" xmlns="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180">
                <a:extLst>
                  <a:ext uri="{FF2B5EF4-FFF2-40B4-BE49-F238E27FC236}">
                    <a16:creationId xmlns:a16="http://schemas.microsoft.com/office/drawing/2014/main" xmlns="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181">
                <a:extLst>
                  <a:ext uri="{FF2B5EF4-FFF2-40B4-BE49-F238E27FC236}">
                    <a16:creationId xmlns:a16="http://schemas.microsoft.com/office/drawing/2014/main" xmlns="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182">
                <a:extLst>
                  <a:ext uri="{FF2B5EF4-FFF2-40B4-BE49-F238E27FC236}">
                    <a16:creationId xmlns:a16="http://schemas.microsoft.com/office/drawing/2014/main" xmlns="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183">
                <a:extLst>
                  <a:ext uri="{FF2B5EF4-FFF2-40B4-BE49-F238E27FC236}">
                    <a16:creationId xmlns:a16="http://schemas.microsoft.com/office/drawing/2014/main" xmlns="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184">
                <a:extLst>
                  <a:ext uri="{FF2B5EF4-FFF2-40B4-BE49-F238E27FC236}">
                    <a16:creationId xmlns:a16="http://schemas.microsoft.com/office/drawing/2014/main" xmlns="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185">
                <a:extLst>
                  <a:ext uri="{FF2B5EF4-FFF2-40B4-BE49-F238E27FC236}">
                    <a16:creationId xmlns:a16="http://schemas.microsoft.com/office/drawing/2014/main" xmlns="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186">
                <a:extLst>
                  <a:ext uri="{FF2B5EF4-FFF2-40B4-BE49-F238E27FC236}">
                    <a16:creationId xmlns:a16="http://schemas.microsoft.com/office/drawing/2014/main" xmlns="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187">
                <a:extLst>
                  <a:ext uri="{FF2B5EF4-FFF2-40B4-BE49-F238E27FC236}">
                    <a16:creationId xmlns:a16="http://schemas.microsoft.com/office/drawing/2014/main" xmlns="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188">
                <a:extLst>
                  <a:ext uri="{FF2B5EF4-FFF2-40B4-BE49-F238E27FC236}">
                    <a16:creationId xmlns:a16="http://schemas.microsoft.com/office/drawing/2014/main" xmlns="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189">
                <a:extLst>
                  <a:ext uri="{FF2B5EF4-FFF2-40B4-BE49-F238E27FC236}">
                    <a16:creationId xmlns:a16="http://schemas.microsoft.com/office/drawing/2014/main" xmlns="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190">
                <a:extLst>
                  <a:ext uri="{FF2B5EF4-FFF2-40B4-BE49-F238E27FC236}">
                    <a16:creationId xmlns:a16="http://schemas.microsoft.com/office/drawing/2014/main" xmlns="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191">
                <a:extLst>
                  <a:ext uri="{FF2B5EF4-FFF2-40B4-BE49-F238E27FC236}">
                    <a16:creationId xmlns:a16="http://schemas.microsoft.com/office/drawing/2014/main" xmlns="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192">
                <a:extLst>
                  <a:ext uri="{FF2B5EF4-FFF2-40B4-BE49-F238E27FC236}">
                    <a16:creationId xmlns:a16="http://schemas.microsoft.com/office/drawing/2014/main" xmlns="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193">
                <a:extLst>
                  <a:ext uri="{FF2B5EF4-FFF2-40B4-BE49-F238E27FC236}">
                    <a16:creationId xmlns:a16="http://schemas.microsoft.com/office/drawing/2014/main" xmlns="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194">
                <a:extLst>
                  <a:ext uri="{FF2B5EF4-FFF2-40B4-BE49-F238E27FC236}">
                    <a16:creationId xmlns:a16="http://schemas.microsoft.com/office/drawing/2014/main" xmlns="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195">
                <a:extLst>
                  <a:ext uri="{FF2B5EF4-FFF2-40B4-BE49-F238E27FC236}">
                    <a16:creationId xmlns:a16="http://schemas.microsoft.com/office/drawing/2014/main" xmlns="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196">
                <a:extLst>
                  <a:ext uri="{FF2B5EF4-FFF2-40B4-BE49-F238E27FC236}">
                    <a16:creationId xmlns:a16="http://schemas.microsoft.com/office/drawing/2014/main" xmlns="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xmlns="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408" name="Freeform: Shape 171">
                <a:extLst>
                  <a:ext uri="{FF2B5EF4-FFF2-40B4-BE49-F238E27FC236}">
                    <a16:creationId xmlns:a16="http://schemas.microsoft.com/office/drawing/2014/main" xmlns="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172">
                <a:extLst>
                  <a:ext uri="{FF2B5EF4-FFF2-40B4-BE49-F238E27FC236}">
                    <a16:creationId xmlns:a16="http://schemas.microsoft.com/office/drawing/2014/main" xmlns="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173">
                <a:extLst>
                  <a:ext uri="{FF2B5EF4-FFF2-40B4-BE49-F238E27FC236}">
                    <a16:creationId xmlns:a16="http://schemas.microsoft.com/office/drawing/2014/main" xmlns="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174">
                <a:extLst>
                  <a:ext uri="{FF2B5EF4-FFF2-40B4-BE49-F238E27FC236}">
                    <a16:creationId xmlns:a16="http://schemas.microsoft.com/office/drawing/2014/main" xmlns="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175">
                <a:extLst>
                  <a:ext uri="{FF2B5EF4-FFF2-40B4-BE49-F238E27FC236}">
                    <a16:creationId xmlns:a16="http://schemas.microsoft.com/office/drawing/2014/main" xmlns="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176">
                <a:extLst>
                  <a:ext uri="{FF2B5EF4-FFF2-40B4-BE49-F238E27FC236}">
                    <a16:creationId xmlns:a16="http://schemas.microsoft.com/office/drawing/2014/main" xmlns="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9" name="Graphic 166">
              <a:extLst>
                <a:ext uri="{FF2B5EF4-FFF2-40B4-BE49-F238E27FC236}">
                  <a16:creationId xmlns:a16="http://schemas.microsoft.com/office/drawing/2014/main" xmlns="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388" name="Freeform: Shape 151">
                <a:extLst>
                  <a:ext uri="{FF2B5EF4-FFF2-40B4-BE49-F238E27FC236}">
                    <a16:creationId xmlns:a16="http://schemas.microsoft.com/office/drawing/2014/main" xmlns="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152">
                <a:extLst>
                  <a:ext uri="{FF2B5EF4-FFF2-40B4-BE49-F238E27FC236}">
                    <a16:creationId xmlns:a16="http://schemas.microsoft.com/office/drawing/2014/main" xmlns="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153">
                <a:extLst>
                  <a:ext uri="{FF2B5EF4-FFF2-40B4-BE49-F238E27FC236}">
                    <a16:creationId xmlns:a16="http://schemas.microsoft.com/office/drawing/2014/main" xmlns="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154">
                <a:extLst>
                  <a:ext uri="{FF2B5EF4-FFF2-40B4-BE49-F238E27FC236}">
                    <a16:creationId xmlns:a16="http://schemas.microsoft.com/office/drawing/2014/main" xmlns="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155">
                <a:extLst>
                  <a:ext uri="{FF2B5EF4-FFF2-40B4-BE49-F238E27FC236}">
                    <a16:creationId xmlns:a16="http://schemas.microsoft.com/office/drawing/2014/main" xmlns="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156">
                <a:extLst>
                  <a:ext uri="{FF2B5EF4-FFF2-40B4-BE49-F238E27FC236}">
                    <a16:creationId xmlns:a16="http://schemas.microsoft.com/office/drawing/2014/main" xmlns="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157">
                <a:extLst>
                  <a:ext uri="{FF2B5EF4-FFF2-40B4-BE49-F238E27FC236}">
                    <a16:creationId xmlns:a16="http://schemas.microsoft.com/office/drawing/2014/main" xmlns="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158">
                <a:extLst>
                  <a:ext uri="{FF2B5EF4-FFF2-40B4-BE49-F238E27FC236}">
                    <a16:creationId xmlns:a16="http://schemas.microsoft.com/office/drawing/2014/main" xmlns="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159">
                <a:extLst>
                  <a:ext uri="{FF2B5EF4-FFF2-40B4-BE49-F238E27FC236}">
                    <a16:creationId xmlns:a16="http://schemas.microsoft.com/office/drawing/2014/main" xmlns="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160">
                <a:extLst>
                  <a:ext uri="{FF2B5EF4-FFF2-40B4-BE49-F238E27FC236}">
                    <a16:creationId xmlns:a16="http://schemas.microsoft.com/office/drawing/2014/main" xmlns="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161">
                <a:extLst>
                  <a:ext uri="{FF2B5EF4-FFF2-40B4-BE49-F238E27FC236}">
                    <a16:creationId xmlns:a16="http://schemas.microsoft.com/office/drawing/2014/main" xmlns="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162">
                <a:extLst>
                  <a:ext uri="{FF2B5EF4-FFF2-40B4-BE49-F238E27FC236}">
                    <a16:creationId xmlns:a16="http://schemas.microsoft.com/office/drawing/2014/main" xmlns="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163">
                <a:extLst>
                  <a:ext uri="{FF2B5EF4-FFF2-40B4-BE49-F238E27FC236}">
                    <a16:creationId xmlns:a16="http://schemas.microsoft.com/office/drawing/2014/main" xmlns="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164">
                <a:extLst>
                  <a:ext uri="{FF2B5EF4-FFF2-40B4-BE49-F238E27FC236}">
                    <a16:creationId xmlns:a16="http://schemas.microsoft.com/office/drawing/2014/main" xmlns="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165">
                <a:extLst>
                  <a:ext uri="{FF2B5EF4-FFF2-40B4-BE49-F238E27FC236}">
                    <a16:creationId xmlns:a16="http://schemas.microsoft.com/office/drawing/2014/main" xmlns="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166">
                <a:extLst>
                  <a:ext uri="{FF2B5EF4-FFF2-40B4-BE49-F238E27FC236}">
                    <a16:creationId xmlns:a16="http://schemas.microsoft.com/office/drawing/2014/main" xmlns="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167">
                <a:extLst>
                  <a:ext uri="{FF2B5EF4-FFF2-40B4-BE49-F238E27FC236}">
                    <a16:creationId xmlns:a16="http://schemas.microsoft.com/office/drawing/2014/main" xmlns="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168">
                <a:extLst>
                  <a:ext uri="{FF2B5EF4-FFF2-40B4-BE49-F238E27FC236}">
                    <a16:creationId xmlns:a16="http://schemas.microsoft.com/office/drawing/2014/main" xmlns="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169">
                <a:extLst>
                  <a:ext uri="{FF2B5EF4-FFF2-40B4-BE49-F238E27FC236}">
                    <a16:creationId xmlns:a16="http://schemas.microsoft.com/office/drawing/2014/main" xmlns="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170">
                <a:extLst>
                  <a:ext uri="{FF2B5EF4-FFF2-40B4-BE49-F238E27FC236}">
                    <a16:creationId xmlns:a16="http://schemas.microsoft.com/office/drawing/2014/main" xmlns="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0" name="Graphic 3">
              <a:extLst>
                <a:ext uri="{FF2B5EF4-FFF2-40B4-BE49-F238E27FC236}">
                  <a16:creationId xmlns:a16="http://schemas.microsoft.com/office/drawing/2014/main" xmlns="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61" name="Freeform: Shape 24">
                <a:extLst>
                  <a:ext uri="{FF2B5EF4-FFF2-40B4-BE49-F238E27FC236}">
                    <a16:creationId xmlns:a16="http://schemas.microsoft.com/office/drawing/2014/main" xmlns="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5">
                <a:extLst>
                  <a:ext uri="{FF2B5EF4-FFF2-40B4-BE49-F238E27FC236}">
                    <a16:creationId xmlns:a16="http://schemas.microsoft.com/office/drawing/2014/main" xmlns="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">
                <a:extLst>
                  <a:ext uri="{FF2B5EF4-FFF2-40B4-BE49-F238E27FC236}">
                    <a16:creationId xmlns:a16="http://schemas.microsoft.com/office/drawing/2014/main" xmlns="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7">
                <a:extLst>
                  <a:ext uri="{FF2B5EF4-FFF2-40B4-BE49-F238E27FC236}">
                    <a16:creationId xmlns:a16="http://schemas.microsoft.com/office/drawing/2014/main" xmlns="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8">
                <a:extLst>
                  <a:ext uri="{FF2B5EF4-FFF2-40B4-BE49-F238E27FC236}">
                    <a16:creationId xmlns:a16="http://schemas.microsoft.com/office/drawing/2014/main" xmlns="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9">
                <a:extLst>
                  <a:ext uri="{FF2B5EF4-FFF2-40B4-BE49-F238E27FC236}">
                    <a16:creationId xmlns:a16="http://schemas.microsoft.com/office/drawing/2014/main" xmlns="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30">
                <a:extLst>
                  <a:ext uri="{FF2B5EF4-FFF2-40B4-BE49-F238E27FC236}">
                    <a16:creationId xmlns:a16="http://schemas.microsoft.com/office/drawing/2014/main" xmlns="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31">
                <a:extLst>
                  <a:ext uri="{FF2B5EF4-FFF2-40B4-BE49-F238E27FC236}">
                    <a16:creationId xmlns:a16="http://schemas.microsoft.com/office/drawing/2014/main" xmlns="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32">
                <a:extLst>
                  <a:ext uri="{FF2B5EF4-FFF2-40B4-BE49-F238E27FC236}">
                    <a16:creationId xmlns:a16="http://schemas.microsoft.com/office/drawing/2014/main" xmlns="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xmlns="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34">
                <a:extLst>
                  <a:ext uri="{FF2B5EF4-FFF2-40B4-BE49-F238E27FC236}">
                    <a16:creationId xmlns:a16="http://schemas.microsoft.com/office/drawing/2014/main" xmlns="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35">
                <a:extLst>
                  <a:ext uri="{FF2B5EF4-FFF2-40B4-BE49-F238E27FC236}">
                    <a16:creationId xmlns:a16="http://schemas.microsoft.com/office/drawing/2014/main" xmlns="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36">
                <a:extLst>
                  <a:ext uri="{FF2B5EF4-FFF2-40B4-BE49-F238E27FC236}">
                    <a16:creationId xmlns:a16="http://schemas.microsoft.com/office/drawing/2014/main" xmlns="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37">
                <a:extLst>
                  <a:ext uri="{FF2B5EF4-FFF2-40B4-BE49-F238E27FC236}">
                    <a16:creationId xmlns:a16="http://schemas.microsoft.com/office/drawing/2014/main" xmlns="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38">
                <a:extLst>
                  <a:ext uri="{FF2B5EF4-FFF2-40B4-BE49-F238E27FC236}">
                    <a16:creationId xmlns:a16="http://schemas.microsoft.com/office/drawing/2014/main" xmlns="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39">
                <a:extLst>
                  <a:ext uri="{FF2B5EF4-FFF2-40B4-BE49-F238E27FC236}">
                    <a16:creationId xmlns:a16="http://schemas.microsoft.com/office/drawing/2014/main" xmlns="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40">
                <a:extLst>
                  <a:ext uri="{FF2B5EF4-FFF2-40B4-BE49-F238E27FC236}">
                    <a16:creationId xmlns:a16="http://schemas.microsoft.com/office/drawing/2014/main" xmlns="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41">
                <a:extLst>
                  <a:ext uri="{FF2B5EF4-FFF2-40B4-BE49-F238E27FC236}">
                    <a16:creationId xmlns:a16="http://schemas.microsoft.com/office/drawing/2014/main" xmlns="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42">
                <a:extLst>
                  <a:ext uri="{FF2B5EF4-FFF2-40B4-BE49-F238E27FC236}">
                    <a16:creationId xmlns:a16="http://schemas.microsoft.com/office/drawing/2014/main" xmlns="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43">
                <a:extLst>
                  <a:ext uri="{FF2B5EF4-FFF2-40B4-BE49-F238E27FC236}">
                    <a16:creationId xmlns:a16="http://schemas.microsoft.com/office/drawing/2014/main" xmlns="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44">
                <a:extLst>
                  <a:ext uri="{FF2B5EF4-FFF2-40B4-BE49-F238E27FC236}">
                    <a16:creationId xmlns:a16="http://schemas.microsoft.com/office/drawing/2014/main" xmlns="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45">
                <a:extLst>
                  <a:ext uri="{FF2B5EF4-FFF2-40B4-BE49-F238E27FC236}">
                    <a16:creationId xmlns:a16="http://schemas.microsoft.com/office/drawing/2014/main" xmlns="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46">
                <a:extLst>
                  <a:ext uri="{FF2B5EF4-FFF2-40B4-BE49-F238E27FC236}">
                    <a16:creationId xmlns:a16="http://schemas.microsoft.com/office/drawing/2014/main" xmlns="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47">
                <a:extLst>
                  <a:ext uri="{FF2B5EF4-FFF2-40B4-BE49-F238E27FC236}">
                    <a16:creationId xmlns:a16="http://schemas.microsoft.com/office/drawing/2014/main" xmlns="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48">
                <a:extLst>
                  <a:ext uri="{FF2B5EF4-FFF2-40B4-BE49-F238E27FC236}">
                    <a16:creationId xmlns:a16="http://schemas.microsoft.com/office/drawing/2014/main" xmlns="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49">
                <a:extLst>
                  <a:ext uri="{FF2B5EF4-FFF2-40B4-BE49-F238E27FC236}">
                    <a16:creationId xmlns:a16="http://schemas.microsoft.com/office/drawing/2014/main" xmlns="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50">
                <a:extLst>
                  <a:ext uri="{FF2B5EF4-FFF2-40B4-BE49-F238E27FC236}">
                    <a16:creationId xmlns:a16="http://schemas.microsoft.com/office/drawing/2014/main" xmlns="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51">
                <a:extLst>
                  <a:ext uri="{FF2B5EF4-FFF2-40B4-BE49-F238E27FC236}">
                    <a16:creationId xmlns:a16="http://schemas.microsoft.com/office/drawing/2014/main" xmlns="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52">
                <a:extLst>
                  <a:ext uri="{FF2B5EF4-FFF2-40B4-BE49-F238E27FC236}">
                    <a16:creationId xmlns:a16="http://schemas.microsoft.com/office/drawing/2014/main" xmlns="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53">
                <a:extLst>
                  <a:ext uri="{FF2B5EF4-FFF2-40B4-BE49-F238E27FC236}">
                    <a16:creationId xmlns:a16="http://schemas.microsoft.com/office/drawing/2014/main" xmlns="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54">
                <a:extLst>
                  <a:ext uri="{FF2B5EF4-FFF2-40B4-BE49-F238E27FC236}">
                    <a16:creationId xmlns:a16="http://schemas.microsoft.com/office/drawing/2014/main" xmlns="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55">
                <a:extLst>
                  <a:ext uri="{FF2B5EF4-FFF2-40B4-BE49-F238E27FC236}">
                    <a16:creationId xmlns:a16="http://schemas.microsoft.com/office/drawing/2014/main" xmlns="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56">
                <a:extLst>
                  <a:ext uri="{FF2B5EF4-FFF2-40B4-BE49-F238E27FC236}">
                    <a16:creationId xmlns:a16="http://schemas.microsoft.com/office/drawing/2014/main" xmlns="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57">
                <a:extLst>
                  <a:ext uri="{FF2B5EF4-FFF2-40B4-BE49-F238E27FC236}">
                    <a16:creationId xmlns:a16="http://schemas.microsoft.com/office/drawing/2014/main" xmlns="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58">
                <a:extLst>
                  <a:ext uri="{FF2B5EF4-FFF2-40B4-BE49-F238E27FC236}">
                    <a16:creationId xmlns:a16="http://schemas.microsoft.com/office/drawing/2014/main" xmlns="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59">
                <a:extLst>
                  <a:ext uri="{FF2B5EF4-FFF2-40B4-BE49-F238E27FC236}">
                    <a16:creationId xmlns:a16="http://schemas.microsoft.com/office/drawing/2014/main" xmlns="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60">
                <a:extLst>
                  <a:ext uri="{FF2B5EF4-FFF2-40B4-BE49-F238E27FC236}">
                    <a16:creationId xmlns:a16="http://schemas.microsoft.com/office/drawing/2014/main" xmlns="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61">
                <a:extLst>
                  <a:ext uri="{FF2B5EF4-FFF2-40B4-BE49-F238E27FC236}">
                    <a16:creationId xmlns:a16="http://schemas.microsoft.com/office/drawing/2014/main" xmlns="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62">
                <a:extLst>
                  <a:ext uri="{FF2B5EF4-FFF2-40B4-BE49-F238E27FC236}">
                    <a16:creationId xmlns:a16="http://schemas.microsoft.com/office/drawing/2014/main" xmlns="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63">
                <a:extLst>
                  <a:ext uri="{FF2B5EF4-FFF2-40B4-BE49-F238E27FC236}">
                    <a16:creationId xmlns:a16="http://schemas.microsoft.com/office/drawing/2014/main" xmlns="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64">
                <a:extLst>
                  <a:ext uri="{FF2B5EF4-FFF2-40B4-BE49-F238E27FC236}">
                    <a16:creationId xmlns:a16="http://schemas.microsoft.com/office/drawing/2014/main" xmlns="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65">
                <a:extLst>
                  <a:ext uri="{FF2B5EF4-FFF2-40B4-BE49-F238E27FC236}">
                    <a16:creationId xmlns:a16="http://schemas.microsoft.com/office/drawing/2014/main" xmlns="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66">
                <a:extLst>
                  <a:ext uri="{FF2B5EF4-FFF2-40B4-BE49-F238E27FC236}">
                    <a16:creationId xmlns:a16="http://schemas.microsoft.com/office/drawing/2014/main" xmlns="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67">
                <a:extLst>
                  <a:ext uri="{FF2B5EF4-FFF2-40B4-BE49-F238E27FC236}">
                    <a16:creationId xmlns:a16="http://schemas.microsoft.com/office/drawing/2014/main" xmlns="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68">
                <a:extLst>
                  <a:ext uri="{FF2B5EF4-FFF2-40B4-BE49-F238E27FC236}">
                    <a16:creationId xmlns:a16="http://schemas.microsoft.com/office/drawing/2014/main" xmlns="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69">
                <a:extLst>
                  <a:ext uri="{FF2B5EF4-FFF2-40B4-BE49-F238E27FC236}">
                    <a16:creationId xmlns:a16="http://schemas.microsoft.com/office/drawing/2014/main" xmlns="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70">
                <a:extLst>
                  <a:ext uri="{FF2B5EF4-FFF2-40B4-BE49-F238E27FC236}">
                    <a16:creationId xmlns:a16="http://schemas.microsoft.com/office/drawing/2014/main" xmlns="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71">
                <a:extLst>
                  <a:ext uri="{FF2B5EF4-FFF2-40B4-BE49-F238E27FC236}">
                    <a16:creationId xmlns:a16="http://schemas.microsoft.com/office/drawing/2014/main" xmlns="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72">
                <a:extLst>
                  <a:ext uri="{FF2B5EF4-FFF2-40B4-BE49-F238E27FC236}">
                    <a16:creationId xmlns:a16="http://schemas.microsoft.com/office/drawing/2014/main" xmlns="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73">
                <a:extLst>
                  <a:ext uri="{FF2B5EF4-FFF2-40B4-BE49-F238E27FC236}">
                    <a16:creationId xmlns:a16="http://schemas.microsoft.com/office/drawing/2014/main" xmlns="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74">
                <a:extLst>
                  <a:ext uri="{FF2B5EF4-FFF2-40B4-BE49-F238E27FC236}">
                    <a16:creationId xmlns:a16="http://schemas.microsoft.com/office/drawing/2014/main" xmlns="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75">
                <a:extLst>
                  <a:ext uri="{FF2B5EF4-FFF2-40B4-BE49-F238E27FC236}">
                    <a16:creationId xmlns:a16="http://schemas.microsoft.com/office/drawing/2014/main" xmlns="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76">
                <a:extLst>
                  <a:ext uri="{FF2B5EF4-FFF2-40B4-BE49-F238E27FC236}">
                    <a16:creationId xmlns:a16="http://schemas.microsoft.com/office/drawing/2014/main" xmlns="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77">
                <a:extLst>
                  <a:ext uri="{FF2B5EF4-FFF2-40B4-BE49-F238E27FC236}">
                    <a16:creationId xmlns:a16="http://schemas.microsoft.com/office/drawing/2014/main" xmlns="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78">
                <a:extLst>
                  <a:ext uri="{FF2B5EF4-FFF2-40B4-BE49-F238E27FC236}">
                    <a16:creationId xmlns:a16="http://schemas.microsoft.com/office/drawing/2014/main" xmlns="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79">
                <a:extLst>
                  <a:ext uri="{FF2B5EF4-FFF2-40B4-BE49-F238E27FC236}">
                    <a16:creationId xmlns:a16="http://schemas.microsoft.com/office/drawing/2014/main" xmlns="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80">
                <a:extLst>
                  <a:ext uri="{FF2B5EF4-FFF2-40B4-BE49-F238E27FC236}">
                    <a16:creationId xmlns:a16="http://schemas.microsoft.com/office/drawing/2014/main" xmlns="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81">
                <a:extLst>
                  <a:ext uri="{FF2B5EF4-FFF2-40B4-BE49-F238E27FC236}">
                    <a16:creationId xmlns:a16="http://schemas.microsoft.com/office/drawing/2014/main" xmlns="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82">
                <a:extLst>
                  <a:ext uri="{FF2B5EF4-FFF2-40B4-BE49-F238E27FC236}">
                    <a16:creationId xmlns:a16="http://schemas.microsoft.com/office/drawing/2014/main" xmlns="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83">
                <a:extLst>
                  <a:ext uri="{FF2B5EF4-FFF2-40B4-BE49-F238E27FC236}">
                    <a16:creationId xmlns:a16="http://schemas.microsoft.com/office/drawing/2014/main" xmlns="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84">
                <a:extLst>
                  <a:ext uri="{FF2B5EF4-FFF2-40B4-BE49-F238E27FC236}">
                    <a16:creationId xmlns:a16="http://schemas.microsoft.com/office/drawing/2014/main" xmlns="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85">
                <a:extLst>
                  <a:ext uri="{FF2B5EF4-FFF2-40B4-BE49-F238E27FC236}">
                    <a16:creationId xmlns:a16="http://schemas.microsoft.com/office/drawing/2014/main" xmlns="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86">
                <a:extLst>
                  <a:ext uri="{FF2B5EF4-FFF2-40B4-BE49-F238E27FC236}">
                    <a16:creationId xmlns:a16="http://schemas.microsoft.com/office/drawing/2014/main" xmlns="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87">
                <a:extLst>
                  <a:ext uri="{FF2B5EF4-FFF2-40B4-BE49-F238E27FC236}">
                    <a16:creationId xmlns:a16="http://schemas.microsoft.com/office/drawing/2014/main" xmlns="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88">
                <a:extLst>
                  <a:ext uri="{FF2B5EF4-FFF2-40B4-BE49-F238E27FC236}">
                    <a16:creationId xmlns:a16="http://schemas.microsoft.com/office/drawing/2014/main" xmlns="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89">
                <a:extLst>
                  <a:ext uri="{FF2B5EF4-FFF2-40B4-BE49-F238E27FC236}">
                    <a16:creationId xmlns:a16="http://schemas.microsoft.com/office/drawing/2014/main" xmlns="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90">
                <a:extLst>
                  <a:ext uri="{FF2B5EF4-FFF2-40B4-BE49-F238E27FC236}">
                    <a16:creationId xmlns:a16="http://schemas.microsoft.com/office/drawing/2014/main" xmlns="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91">
                <a:extLst>
                  <a:ext uri="{FF2B5EF4-FFF2-40B4-BE49-F238E27FC236}">
                    <a16:creationId xmlns:a16="http://schemas.microsoft.com/office/drawing/2014/main" xmlns="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92">
                <a:extLst>
                  <a:ext uri="{FF2B5EF4-FFF2-40B4-BE49-F238E27FC236}">
                    <a16:creationId xmlns:a16="http://schemas.microsoft.com/office/drawing/2014/main" xmlns="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93">
                <a:extLst>
                  <a:ext uri="{FF2B5EF4-FFF2-40B4-BE49-F238E27FC236}">
                    <a16:creationId xmlns:a16="http://schemas.microsoft.com/office/drawing/2014/main" xmlns="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94">
                <a:extLst>
                  <a:ext uri="{FF2B5EF4-FFF2-40B4-BE49-F238E27FC236}">
                    <a16:creationId xmlns:a16="http://schemas.microsoft.com/office/drawing/2014/main" xmlns="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95">
                <a:extLst>
                  <a:ext uri="{FF2B5EF4-FFF2-40B4-BE49-F238E27FC236}">
                    <a16:creationId xmlns:a16="http://schemas.microsoft.com/office/drawing/2014/main" xmlns="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96">
                <a:extLst>
                  <a:ext uri="{FF2B5EF4-FFF2-40B4-BE49-F238E27FC236}">
                    <a16:creationId xmlns:a16="http://schemas.microsoft.com/office/drawing/2014/main" xmlns="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97">
                <a:extLst>
                  <a:ext uri="{FF2B5EF4-FFF2-40B4-BE49-F238E27FC236}">
                    <a16:creationId xmlns:a16="http://schemas.microsoft.com/office/drawing/2014/main" xmlns="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98">
                <a:extLst>
                  <a:ext uri="{FF2B5EF4-FFF2-40B4-BE49-F238E27FC236}">
                    <a16:creationId xmlns:a16="http://schemas.microsoft.com/office/drawing/2014/main" xmlns="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99">
                <a:extLst>
                  <a:ext uri="{FF2B5EF4-FFF2-40B4-BE49-F238E27FC236}">
                    <a16:creationId xmlns:a16="http://schemas.microsoft.com/office/drawing/2014/main" xmlns="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100">
                <a:extLst>
                  <a:ext uri="{FF2B5EF4-FFF2-40B4-BE49-F238E27FC236}">
                    <a16:creationId xmlns:a16="http://schemas.microsoft.com/office/drawing/2014/main" xmlns="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101">
                <a:extLst>
                  <a:ext uri="{FF2B5EF4-FFF2-40B4-BE49-F238E27FC236}">
                    <a16:creationId xmlns:a16="http://schemas.microsoft.com/office/drawing/2014/main" xmlns="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102">
                <a:extLst>
                  <a:ext uri="{FF2B5EF4-FFF2-40B4-BE49-F238E27FC236}">
                    <a16:creationId xmlns:a16="http://schemas.microsoft.com/office/drawing/2014/main" xmlns="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103">
                <a:extLst>
                  <a:ext uri="{FF2B5EF4-FFF2-40B4-BE49-F238E27FC236}">
                    <a16:creationId xmlns:a16="http://schemas.microsoft.com/office/drawing/2014/main" xmlns="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104">
                <a:extLst>
                  <a:ext uri="{FF2B5EF4-FFF2-40B4-BE49-F238E27FC236}">
                    <a16:creationId xmlns:a16="http://schemas.microsoft.com/office/drawing/2014/main" xmlns="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105">
                <a:extLst>
                  <a:ext uri="{FF2B5EF4-FFF2-40B4-BE49-F238E27FC236}">
                    <a16:creationId xmlns:a16="http://schemas.microsoft.com/office/drawing/2014/main" xmlns="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106">
                <a:extLst>
                  <a:ext uri="{FF2B5EF4-FFF2-40B4-BE49-F238E27FC236}">
                    <a16:creationId xmlns:a16="http://schemas.microsoft.com/office/drawing/2014/main" xmlns="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107">
                <a:extLst>
                  <a:ext uri="{FF2B5EF4-FFF2-40B4-BE49-F238E27FC236}">
                    <a16:creationId xmlns:a16="http://schemas.microsoft.com/office/drawing/2014/main" xmlns="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108">
                <a:extLst>
                  <a:ext uri="{FF2B5EF4-FFF2-40B4-BE49-F238E27FC236}">
                    <a16:creationId xmlns:a16="http://schemas.microsoft.com/office/drawing/2014/main" xmlns="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109">
                <a:extLst>
                  <a:ext uri="{FF2B5EF4-FFF2-40B4-BE49-F238E27FC236}">
                    <a16:creationId xmlns:a16="http://schemas.microsoft.com/office/drawing/2014/main" xmlns="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110">
                <a:extLst>
                  <a:ext uri="{FF2B5EF4-FFF2-40B4-BE49-F238E27FC236}">
                    <a16:creationId xmlns:a16="http://schemas.microsoft.com/office/drawing/2014/main" xmlns="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111">
                <a:extLst>
                  <a:ext uri="{FF2B5EF4-FFF2-40B4-BE49-F238E27FC236}">
                    <a16:creationId xmlns:a16="http://schemas.microsoft.com/office/drawing/2014/main" xmlns="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112">
                <a:extLst>
                  <a:ext uri="{FF2B5EF4-FFF2-40B4-BE49-F238E27FC236}">
                    <a16:creationId xmlns:a16="http://schemas.microsoft.com/office/drawing/2014/main" xmlns="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113">
                <a:extLst>
                  <a:ext uri="{FF2B5EF4-FFF2-40B4-BE49-F238E27FC236}">
                    <a16:creationId xmlns:a16="http://schemas.microsoft.com/office/drawing/2014/main" xmlns="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114">
                <a:extLst>
                  <a:ext uri="{FF2B5EF4-FFF2-40B4-BE49-F238E27FC236}">
                    <a16:creationId xmlns:a16="http://schemas.microsoft.com/office/drawing/2014/main" xmlns="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115">
                <a:extLst>
                  <a:ext uri="{FF2B5EF4-FFF2-40B4-BE49-F238E27FC236}">
                    <a16:creationId xmlns:a16="http://schemas.microsoft.com/office/drawing/2014/main" xmlns="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116">
                <a:extLst>
                  <a:ext uri="{FF2B5EF4-FFF2-40B4-BE49-F238E27FC236}">
                    <a16:creationId xmlns:a16="http://schemas.microsoft.com/office/drawing/2014/main" xmlns="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117">
                <a:extLst>
                  <a:ext uri="{FF2B5EF4-FFF2-40B4-BE49-F238E27FC236}">
                    <a16:creationId xmlns:a16="http://schemas.microsoft.com/office/drawing/2014/main" xmlns="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118">
                <a:extLst>
                  <a:ext uri="{FF2B5EF4-FFF2-40B4-BE49-F238E27FC236}">
                    <a16:creationId xmlns:a16="http://schemas.microsoft.com/office/drawing/2014/main" xmlns="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119">
                <a:extLst>
                  <a:ext uri="{FF2B5EF4-FFF2-40B4-BE49-F238E27FC236}">
                    <a16:creationId xmlns:a16="http://schemas.microsoft.com/office/drawing/2014/main" xmlns="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120">
                <a:extLst>
                  <a:ext uri="{FF2B5EF4-FFF2-40B4-BE49-F238E27FC236}">
                    <a16:creationId xmlns:a16="http://schemas.microsoft.com/office/drawing/2014/main" xmlns="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121">
                <a:extLst>
                  <a:ext uri="{FF2B5EF4-FFF2-40B4-BE49-F238E27FC236}">
                    <a16:creationId xmlns:a16="http://schemas.microsoft.com/office/drawing/2014/main" xmlns="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122">
                <a:extLst>
                  <a:ext uri="{FF2B5EF4-FFF2-40B4-BE49-F238E27FC236}">
                    <a16:creationId xmlns:a16="http://schemas.microsoft.com/office/drawing/2014/main" xmlns="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123">
                <a:extLst>
                  <a:ext uri="{FF2B5EF4-FFF2-40B4-BE49-F238E27FC236}">
                    <a16:creationId xmlns:a16="http://schemas.microsoft.com/office/drawing/2014/main" xmlns="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124">
                <a:extLst>
                  <a:ext uri="{FF2B5EF4-FFF2-40B4-BE49-F238E27FC236}">
                    <a16:creationId xmlns:a16="http://schemas.microsoft.com/office/drawing/2014/main" xmlns="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125">
                <a:extLst>
                  <a:ext uri="{FF2B5EF4-FFF2-40B4-BE49-F238E27FC236}">
                    <a16:creationId xmlns:a16="http://schemas.microsoft.com/office/drawing/2014/main" xmlns="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126">
                <a:extLst>
                  <a:ext uri="{FF2B5EF4-FFF2-40B4-BE49-F238E27FC236}">
                    <a16:creationId xmlns:a16="http://schemas.microsoft.com/office/drawing/2014/main" xmlns="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127">
                <a:extLst>
                  <a:ext uri="{FF2B5EF4-FFF2-40B4-BE49-F238E27FC236}">
                    <a16:creationId xmlns:a16="http://schemas.microsoft.com/office/drawing/2014/main" xmlns="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128">
                <a:extLst>
                  <a:ext uri="{FF2B5EF4-FFF2-40B4-BE49-F238E27FC236}">
                    <a16:creationId xmlns:a16="http://schemas.microsoft.com/office/drawing/2014/main" xmlns="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129">
                <a:extLst>
                  <a:ext uri="{FF2B5EF4-FFF2-40B4-BE49-F238E27FC236}">
                    <a16:creationId xmlns:a16="http://schemas.microsoft.com/office/drawing/2014/main" xmlns="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130">
                <a:extLst>
                  <a:ext uri="{FF2B5EF4-FFF2-40B4-BE49-F238E27FC236}">
                    <a16:creationId xmlns:a16="http://schemas.microsoft.com/office/drawing/2014/main" xmlns="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131">
                <a:extLst>
                  <a:ext uri="{FF2B5EF4-FFF2-40B4-BE49-F238E27FC236}">
                    <a16:creationId xmlns:a16="http://schemas.microsoft.com/office/drawing/2014/main" xmlns="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132">
                <a:extLst>
                  <a:ext uri="{FF2B5EF4-FFF2-40B4-BE49-F238E27FC236}">
                    <a16:creationId xmlns:a16="http://schemas.microsoft.com/office/drawing/2014/main" xmlns="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133">
                <a:extLst>
                  <a:ext uri="{FF2B5EF4-FFF2-40B4-BE49-F238E27FC236}">
                    <a16:creationId xmlns:a16="http://schemas.microsoft.com/office/drawing/2014/main" xmlns="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134">
                <a:extLst>
                  <a:ext uri="{FF2B5EF4-FFF2-40B4-BE49-F238E27FC236}">
                    <a16:creationId xmlns:a16="http://schemas.microsoft.com/office/drawing/2014/main" xmlns="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135">
                <a:extLst>
                  <a:ext uri="{FF2B5EF4-FFF2-40B4-BE49-F238E27FC236}">
                    <a16:creationId xmlns:a16="http://schemas.microsoft.com/office/drawing/2014/main" xmlns="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136">
                <a:extLst>
                  <a:ext uri="{FF2B5EF4-FFF2-40B4-BE49-F238E27FC236}">
                    <a16:creationId xmlns:a16="http://schemas.microsoft.com/office/drawing/2014/main" xmlns="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137">
                <a:extLst>
                  <a:ext uri="{FF2B5EF4-FFF2-40B4-BE49-F238E27FC236}">
                    <a16:creationId xmlns:a16="http://schemas.microsoft.com/office/drawing/2014/main" xmlns="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138">
                <a:extLst>
                  <a:ext uri="{FF2B5EF4-FFF2-40B4-BE49-F238E27FC236}">
                    <a16:creationId xmlns:a16="http://schemas.microsoft.com/office/drawing/2014/main" xmlns="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139">
                <a:extLst>
                  <a:ext uri="{FF2B5EF4-FFF2-40B4-BE49-F238E27FC236}">
                    <a16:creationId xmlns:a16="http://schemas.microsoft.com/office/drawing/2014/main" xmlns="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140">
                <a:extLst>
                  <a:ext uri="{FF2B5EF4-FFF2-40B4-BE49-F238E27FC236}">
                    <a16:creationId xmlns:a16="http://schemas.microsoft.com/office/drawing/2014/main" xmlns="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141">
                <a:extLst>
                  <a:ext uri="{FF2B5EF4-FFF2-40B4-BE49-F238E27FC236}">
                    <a16:creationId xmlns:a16="http://schemas.microsoft.com/office/drawing/2014/main" xmlns="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142">
                <a:extLst>
                  <a:ext uri="{FF2B5EF4-FFF2-40B4-BE49-F238E27FC236}">
                    <a16:creationId xmlns:a16="http://schemas.microsoft.com/office/drawing/2014/main" xmlns="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143">
                <a:extLst>
                  <a:ext uri="{FF2B5EF4-FFF2-40B4-BE49-F238E27FC236}">
                    <a16:creationId xmlns:a16="http://schemas.microsoft.com/office/drawing/2014/main" xmlns="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144">
                <a:extLst>
                  <a:ext uri="{FF2B5EF4-FFF2-40B4-BE49-F238E27FC236}">
                    <a16:creationId xmlns:a16="http://schemas.microsoft.com/office/drawing/2014/main" xmlns="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145">
                <a:extLst>
                  <a:ext uri="{FF2B5EF4-FFF2-40B4-BE49-F238E27FC236}">
                    <a16:creationId xmlns:a16="http://schemas.microsoft.com/office/drawing/2014/main" xmlns="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146">
                <a:extLst>
                  <a:ext uri="{FF2B5EF4-FFF2-40B4-BE49-F238E27FC236}">
                    <a16:creationId xmlns:a16="http://schemas.microsoft.com/office/drawing/2014/main" xmlns="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147">
                <a:extLst>
                  <a:ext uri="{FF2B5EF4-FFF2-40B4-BE49-F238E27FC236}">
                    <a16:creationId xmlns:a16="http://schemas.microsoft.com/office/drawing/2014/main" xmlns="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148">
                <a:extLst>
                  <a:ext uri="{FF2B5EF4-FFF2-40B4-BE49-F238E27FC236}">
                    <a16:creationId xmlns:a16="http://schemas.microsoft.com/office/drawing/2014/main" xmlns="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149">
                <a:extLst>
                  <a:ext uri="{FF2B5EF4-FFF2-40B4-BE49-F238E27FC236}">
                    <a16:creationId xmlns:a16="http://schemas.microsoft.com/office/drawing/2014/main" xmlns="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150">
                <a:extLst>
                  <a:ext uri="{FF2B5EF4-FFF2-40B4-BE49-F238E27FC236}">
                    <a16:creationId xmlns:a16="http://schemas.microsoft.com/office/drawing/2014/main" xmlns="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6" name="Ellipse 47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8607972" y="1690282"/>
            <a:ext cx="1692000" cy="1692000"/>
          </a:xfrm>
          <a:prstGeom prst="ellipse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pic>
        <p:nvPicPr>
          <p:cNvPr id="47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5611026" y="3989623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2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3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8" grpId="0" animBg="1"/>
      <p:bldP spid="47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Principe de application</a:t>
            </a:r>
            <a:endParaRPr lang="en-US" sz="4800" dirty="0"/>
          </a:p>
        </p:txBody>
      </p:sp>
      <p:sp>
        <p:nvSpPr>
          <p:cNvPr id="169" name="Oval 28">
            <a:extLst>
              <a:ext uri="{FF2B5EF4-FFF2-40B4-BE49-F238E27FC236}">
                <a16:creationId xmlns:a16="http://schemas.microsoft.com/office/drawing/2014/main" xmlns="" id="{8A264166-9FF1-4AA9-8843-E4541D1B66ED}"/>
              </a:ext>
            </a:extLst>
          </p:cNvPr>
          <p:cNvSpPr/>
          <p:nvPr/>
        </p:nvSpPr>
        <p:spPr>
          <a:xfrm>
            <a:off x="3574003" y="2748558"/>
            <a:ext cx="609425" cy="60942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0" name="Oval 29">
            <a:extLst>
              <a:ext uri="{FF2B5EF4-FFF2-40B4-BE49-F238E27FC236}">
                <a16:creationId xmlns:a16="http://schemas.microsoft.com/office/drawing/2014/main" xmlns="" id="{33A6001F-1BAD-406A-8E77-8E0FEE9F7799}"/>
              </a:ext>
            </a:extLst>
          </p:cNvPr>
          <p:cNvSpPr/>
          <p:nvPr/>
        </p:nvSpPr>
        <p:spPr>
          <a:xfrm>
            <a:off x="6132529" y="3635950"/>
            <a:ext cx="609425" cy="60942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" name="Oval 30">
            <a:extLst>
              <a:ext uri="{FF2B5EF4-FFF2-40B4-BE49-F238E27FC236}">
                <a16:creationId xmlns:a16="http://schemas.microsoft.com/office/drawing/2014/main" xmlns="" id="{1F218373-D126-45A6-A6C2-6431474740C4}"/>
              </a:ext>
            </a:extLst>
          </p:cNvPr>
          <p:cNvSpPr/>
          <p:nvPr/>
        </p:nvSpPr>
        <p:spPr>
          <a:xfrm>
            <a:off x="3559967" y="4551293"/>
            <a:ext cx="609425" cy="60942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2" name="Oval 31">
            <a:extLst>
              <a:ext uri="{FF2B5EF4-FFF2-40B4-BE49-F238E27FC236}">
                <a16:creationId xmlns:a16="http://schemas.microsoft.com/office/drawing/2014/main" xmlns="" id="{52A19C4C-6424-4DD2-B626-2A741A35B581}"/>
              </a:ext>
            </a:extLst>
          </p:cNvPr>
          <p:cNvSpPr/>
          <p:nvPr/>
        </p:nvSpPr>
        <p:spPr>
          <a:xfrm>
            <a:off x="6164061" y="5461029"/>
            <a:ext cx="609425" cy="609424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-18930" y="2330091"/>
            <a:ext cx="7597730" cy="3998615"/>
            <a:chOff x="-1144925" y="1251789"/>
            <a:chExt cx="7597730" cy="3998615"/>
          </a:xfrm>
        </p:grpSpPr>
        <p:grpSp>
          <p:nvGrpSpPr>
            <p:cNvPr id="159" name="그룹 12">
              <a:extLst>
                <a:ext uri="{FF2B5EF4-FFF2-40B4-BE49-F238E27FC236}">
                  <a16:creationId xmlns:a16="http://schemas.microsoft.com/office/drawing/2014/main" xmlns="" id="{F1A6E420-5886-40BB-B28E-F03586653916}"/>
                </a:ext>
              </a:extLst>
            </p:cNvPr>
            <p:cNvGrpSpPr/>
            <p:nvPr/>
          </p:nvGrpSpPr>
          <p:grpSpPr>
            <a:xfrm>
              <a:off x="2158404" y="1251789"/>
              <a:ext cx="4294401" cy="1270096"/>
              <a:chOff x="4054872" y="2054936"/>
              <a:chExt cx="4294401" cy="1270096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60" name="Rectangle 44">
                <a:extLst>
                  <a:ext uri="{FF2B5EF4-FFF2-40B4-BE49-F238E27FC236}">
                    <a16:creationId xmlns:a16="http://schemas.microsoft.com/office/drawing/2014/main" xmlns="" id="{00655559-54B2-4B2E-9B99-130B2E5EE92B}"/>
                  </a:ext>
                </a:extLst>
              </p:cNvPr>
              <p:cNvSpPr/>
              <p:nvPr/>
            </p:nvSpPr>
            <p:spPr>
              <a:xfrm>
                <a:off x="5317238" y="3133113"/>
                <a:ext cx="785533" cy="1919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xmlns="" id="{F2162B0D-3F11-4A7F-A326-E2E7433CF36E}"/>
                  </a:ext>
                </a:extLst>
              </p:cNvPr>
              <p:cNvSpPr/>
              <p:nvPr/>
            </p:nvSpPr>
            <p:spPr>
              <a:xfrm>
                <a:off x="5199915" y="2223974"/>
                <a:ext cx="3007205" cy="1927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2" name="Isosceles Triangle 5">
                <a:extLst>
                  <a:ext uri="{FF2B5EF4-FFF2-40B4-BE49-F238E27FC236}">
                    <a16:creationId xmlns:a16="http://schemas.microsoft.com/office/drawing/2014/main" xmlns="" id="{82B2FC03-6709-4A40-8CED-9A2FA4968482}"/>
                  </a:ext>
                </a:extLst>
              </p:cNvPr>
              <p:cNvSpPr/>
              <p:nvPr/>
            </p:nvSpPr>
            <p:spPr>
              <a:xfrm rot="5400000">
                <a:off x="7899130" y="2149866"/>
                <a:ext cx="545074" cy="3552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3" name="Block Arc 2">
                <a:extLst>
                  <a:ext uri="{FF2B5EF4-FFF2-40B4-BE49-F238E27FC236}">
                    <a16:creationId xmlns:a16="http://schemas.microsoft.com/office/drawing/2014/main" xmlns="" id="{A47BF0B0-BC34-4596-AC40-E33E95E889EF}"/>
                  </a:ext>
                </a:extLst>
              </p:cNvPr>
              <p:cNvSpPr/>
              <p:nvPr/>
            </p:nvSpPr>
            <p:spPr>
              <a:xfrm rot="16200000">
                <a:off x="4139139" y="2146933"/>
                <a:ext cx="1093832" cy="1262365"/>
              </a:xfrm>
              <a:custGeom>
                <a:avLst/>
                <a:gdLst>
                  <a:gd name="connsiteX0" fmla="*/ 990372 w 1011518"/>
                  <a:gd name="connsiteY0" fmla="*/ 485411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14" fmla="*/ 990372 w 1011518"/>
                  <a:gd name="connsiteY14" fmla="*/ 485411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485411 h 1167369"/>
                  <a:gd name="connsiteX10" fmla="*/ 1856 w 1011518"/>
                  <a:gd name="connsiteY10" fmla="*/ 485411 h 1167369"/>
                  <a:gd name="connsiteX11" fmla="*/ 494398 w 1011518"/>
                  <a:gd name="connsiteY11" fmla="*/ 94 h 1167369"/>
                  <a:gd name="connsiteX12" fmla="*/ 1007742 w 1011518"/>
                  <a:gd name="connsiteY12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1381 w 1011518"/>
                  <a:gd name="connsiteY3" fmla="*/ 491507 h 1167369"/>
                  <a:gd name="connsiteX4" fmla="*/ 497779 w 1011518"/>
                  <a:gd name="connsiteY4" fmla="*/ 176552 h 1167369"/>
                  <a:gd name="connsiteX5" fmla="*/ 177148 w 1011518"/>
                  <a:gd name="connsiteY5" fmla="*/ 497438 h 1167369"/>
                  <a:gd name="connsiteX6" fmla="*/ 177148 w 1011518"/>
                  <a:gd name="connsiteY6" fmla="*/ 1167369 h 1167369"/>
                  <a:gd name="connsiteX7" fmla="*/ 0 w 1011518"/>
                  <a:gd name="connsiteY7" fmla="*/ 1167369 h 1167369"/>
                  <a:gd name="connsiteX8" fmla="*/ 0 w 1011518"/>
                  <a:gd name="connsiteY8" fmla="*/ 485411 h 1167369"/>
                  <a:gd name="connsiteX9" fmla="*/ 1856 w 1011518"/>
                  <a:gd name="connsiteY9" fmla="*/ 485411 h 1167369"/>
                  <a:gd name="connsiteX10" fmla="*/ 494398 w 1011518"/>
                  <a:gd name="connsiteY10" fmla="*/ 94 h 1167369"/>
                  <a:gd name="connsiteX11" fmla="*/ 1007742 w 1011518"/>
                  <a:gd name="connsiteY11" fmla="*/ 484745 h 116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1518" h="1167369">
                    <a:moveTo>
                      <a:pt x="1007742" y="484745"/>
                    </a:moveTo>
                    <a:cubicBezTo>
                      <a:pt x="1009001" y="712286"/>
                      <a:pt x="1010259" y="939828"/>
                      <a:pt x="1011518" y="1167369"/>
                    </a:cubicBezTo>
                    <a:lnTo>
                      <a:pt x="834370" y="1167369"/>
                    </a:lnTo>
                    <a:cubicBezTo>
                      <a:pt x="833374" y="942082"/>
                      <a:pt x="832377" y="716794"/>
                      <a:pt x="831381" y="491507"/>
                    </a:cubicBezTo>
                    <a:cubicBezTo>
                      <a:pt x="824543" y="313175"/>
                      <a:pt x="676210" y="173132"/>
                      <a:pt x="497779" y="176552"/>
                    </a:cubicBezTo>
                    <a:cubicBezTo>
                      <a:pt x="321564" y="179929"/>
                      <a:pt x="180042" y="322001"/>
                      <a:pt x="177148" y="497438"/>
                    </a:cubicBezTo>
                    <a:lnTo>
                      <a:pt x="177148" y="1167369"/>
                    </a:lnTo>
                    <a:lnTo>
                      <a:pt x="0" y="1167369"/>
                    </a:lnTo>
                    <a:lnTo>
                      <a:pt x="0" y="485411"/>
                    </a:lnTo>
                    <a:lnTo>
                      <a:pt x="1856" y="485411"/>
                    </a:lnTo>
                    <a:cubicBezTo>
                      <a:pt x="10052" y="219336"/>
                      <a:pt x="226090" y="5235"/>
                      <a:pt x="494398" y="94"/>
                    </a:cubicBezTo>
                    <a:cubicBezTo>
                      <a:pt x="768966" y="-5168"/>
                      <a:pt x="997220" y="210329"/>
                      <a:pt x="1007742" y="4847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4" name="그룹 13">
              <a:extLst>
                <a:ext uri="{FF2B5EF4-FFF2-40B4-BE49-F238E27FC236}">
                  <a16:creationId xmlns:a16="http://schemas.microsoft.com/office/drawing/2014/main" xmlns="" id="{6A3BB4A9-AD5C-460C-AD12-037516CC3799}"/>
                </a:ext>
              </a:extLst>
            </p:cNvPr>
            <p:cNvGrpSpPr/>
            <p:nvPr/>
          </p:nvGrpSpPr>
          <p:grpSpPr>
            <a:xfrm>
              <a:off x="3851089" y="2159194"/>
              <a:ext cx="2075574" cy="1257774"/>
              <a:chOff x="5747557" y="2962342"/>
              <a:chExt cx="2075574" cy="1257774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65" name="Rectangle 44">
                <a:extLst>
                  <a:ext uri="{FF2B5EF4-FFF2-40B4-BE49-F238E27FC236}">
                    <a16:creationId xmlns:a16="http://schemas.microsoft.com/office/drawing/2014/main" xmlns="" id="{5C456C90-6188-47B9-858F-8424550AF71E}"/>
                  </a:ext>
                </a:extLst>
              </p:cNvPr>
              <p:cNvSpPr/>
              <p:nvPr/>
            </p:nvSpPr>
            <p:spPr>
              <a:xfrm>
                <a:off x="5778874" y="4028197"/>
                <a:ext cx="784800" cy="1919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6" name="Isosceles Triangle 9">
                <a:extLst>
                  <a:ext uri="{FF2B5EF4-FFF2-40B4-BE49-F238E27FC236}">
                    <a16:creationId xmlns:a16="http://schemas.microsoft.com/office/drawing/2014/main" xmlns="" id="{236B3BD7-E677-4838-BF3C-72DAE6DA93AB}"/>
                  </a:ext>
                </a:extLst>
              </p:cNvPr>
              <p:cNvSpPr/>
              <p:nvPr/>
            </p:nvSpPr>
            <p:spPr>
              <a:xfrm rot="16200000">
                <a:off x="5652627" y="3057272"/>
                <a:ext cx="545074" cy="3552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xmlns="" id="{320ED770-B507-4274-A551-19624D8E8459}"/>
                  </a:ext>
                </a:extLst>
              </p:cNvPr>
              <p:cNvSpPr/>
              <p:nvPr/>
            </p:nvSpPr>
            <p:spPr>
              <a:xfrm>
                <a:off x="6095999" y="3126283"/>
                <a:ext cx="467675" cy="1919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Block Arc 2">
                <a:extLst>
                  <a:ext uri="{FF2B5EF4-FFF2-40B4-BE49-F238E27FC236}">
                    <a16:creationId xmlns:a16="http://schemas.microsoft.com/office/drawing/2014/main" xmlns="" id="{5F505146-A72A-4900-A7C3-ACDBF94B7344}"/>
                  </a:ext>
                </a:extLst>
              </p:cNvPr>
              <p:cNvSpPr/>
              <p:nvPr/>
            </p:nvSpPr>
            <p:spPr>
              <a:xfrm rot="5400000">
                <a:off x="6645033" y="3041261"/>
                <a:ext cx="1093832" cy="1262365"/>
              </a:xfrm>
              <a:custGeom>
                <a:avLst/>
                <a:gdLst>
                  <a:gd name="connsiteX0" fmla="*/ 990372 w 1011518"/>
                  <a:gd name="connsiteY0" fmla="*/ 485411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14" fmla="*/ 990372 w 1011518"/>
                  <a:gd name="connsiteY14" fmla="*/ 485411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485411 h 1167369"/>
                  <a:gd name="connsiteX10" fmla="*/ 1856 w 1011518"/>
                  <a:gd name="connsiteY10" fmla="*/ 485411 h 1167369"/>
                  <a:gd name="connsiteX11" fmla="*/ 494398 w 1011518"/>
                  <a:gd name="connsiteY11" fmla="*/ 94 h 1167369"/>
                  <a:gd name="connsiteX12" fmla="*/ 1007742 w 1011518"/>
                  <a:gd name="connsiteY12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1381 w 1011518"/>
                  <a:gd name="connsiteY3" fmla="*/ 491507 h 1167369"/>
                  <a:gd name="connsiteX4" fmla="*/ 497779 w 1011518"/>
                  <a:gd name="connsiteY4" fmla="*/ 176552 h 1167369"/>
                  <a:gd name="connsiteX5" fmla="*/ 177148 w 1011518"/>
                  <a:gd name="connsiteY5" fmla="*/ 497438 h 1167369"/>
                  <a:gd name="connsiteX6" fmla="*/ 177148 w 1011518"/>
                  <a:gd name="connsiteY6" fmla="*/ 1167369 h 1167369"/>
                  <a:gd name="connsiteX7" fmla="*/ 0 w 1011518"/>
                  <a:gd name="connsiteY7" fmla="*/ 1167369 h 1167369"/>
                  <a:gd name="connsiteX8" fmla="*/ 0 w 1011518"/>
                  <a:gd name="connsiteY8" fmla="*/ 485411 h 1167369"/>
                  <a:gd name="connsiteX9" fmla="*/ 1856 w 1011518"/>
                  <a:gd name="connsiteY9" fmla="*/ 485411 h 1167369"/>
                  <a:gd name="connsiteX10" fmla="*/ 494398 w 1011518"/>
                  <a:gd name="connsiteY10" fmla="*/ 94 h 1167369"/>
                  <a:gd name="connsiteX11" fmla="*/ 1007742 w 1011518"/>
                  <a:gd name="connsiteY11" fmla="*/ 484745 h 116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1518" h="1167369">
                    <a:moveTo>
                      <a:pt x="1007742" y="484745"/>
                    </a:moveTo>
                    <a:cubicBezTo>
                      <a:pt x="1009001" y="712286"/>
                      <a:pt x="1010259" y="939828"/>
                      <a:pt x="1011518" y="1167369"/>
                    </a:cubicBezTo>
                    <a:lnTo>
                      <a:pt x="834370" y="1167369"/>
                    </a:lnTo>
                    <a:cubicBezTo>
                      <a:pt x="833374" y="942082"/>
                      <a:pt x="832377" y="716794"/>
                      <a:pt x="831381" y="491507"/>
                    </a:cubicBezTo>
                    <a:cubicBezTo>
                      <a:pt x="824543" y="313175"/>
                      <a:pt x="676210" y="173132"/>
                      <a:pt x="497779" y="176552"/>
                    </a:cubicBezTo>
                    <a:cubicBezTo>
                      <a:pt x="321564" y="179929"/>
                      <a:pt x="180042" y="322001"/>
                      <a:pt x="177148" y="497438"/>
                    </a:cubicBezTo>
                    <a:lnTo>
                      <a:pt x="177148" y="1167369"/>
                    </a:lnTo>
                    <a:lnTo>
                      <a:pt x="0" y="1167369"/>
                    </a:lnTo>
                    <a:lnTo>
                      <a:pt x="0" y="485411"/>
                    </a:lnTo>
                    <a:lnTo>
                      <a:pt x="1856" y="485411"/>
                    </a:lnTo>
                    <a:cubicBezTo>
                      <a:pt x="10052" y="219336"/>
                      <a:pt x="226090" y="5235"/>
                      <a:pt x="494398" y="94"/>
                    </a:cubicBezTo>
                    <a:cubicBezTo>
                      <a:pt x="768966" y="-5168"/>
                      <a:pt x="997220" y="210329"/>
                      <a:pt x="1007742" y="4847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73" name="그룹 14">
              <a:extLst>
                <a:ext uri="{FF2B5EF4-FFF2-40B4-BE49-F238E27FC236}">
                  <a16:creationId xmlns:a16="http://schemas.microsoft.com/office/drawing/2014/main" xmlns="" id="{880EBCDB-6776-431B-BC15-154EFD4CBA35}"/>
                </a:ext>
              </a:extLst>
            </p:cNvPr>
            <p:cNvGrpSpPr/>
            <p:nvPr/>
          </p:nvGrpSpPr>
          <p:grpSpPr>
            <a:xfrm>
              <a:off x="2158405" y="3052406"/>
              <a:ext cx="2079217" cy="1269226"/>
              <a:chOff x="4054872" y="3855554"/>
              <a:chExt cx="2079217" cy="1269226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74" name="Rectangle 44">
                <a:extLst>
                  <a:ext uri="{FF2B5EF4-FFF2-40B4-BE49-F238E27FC236}">
                    <a16:creationId xmlns:a16="http://schemas.microsoft.com/office/drawing/2014/main" xmlns="" id="{AEA548EC-554D-485B-AF0E-B1F332071A97}"/>
                  </a:ext>
                </a:extLst>
              </p:cNvPr>
              <p:cNvSpPr/>
              <p:nvPr/>
            </p:nvSpPr>
            <p:spPr>
              <a:xfrm>
                <a:off x="5317238" y="4932861"/>
                <a:ext cx="785533" cy="1919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Block Arc 2">
                <a:extLst>
                  <a:ext uri="{FF2B5EF4-FFF2-40B4-BE49-F238E27FC236}">
                    <a16:creationId xmlns:a16="http://schemas.microsoft.com/office/drawing/2014/main" xmlns="" id="{7F9F3B16-04F1-4938-9980-14443F0AFD7C}"/>
                  </a:ext>
                </a:extLst>
              </p:cNvPr>
              <p:cNvSpPr/>
              <p:nvPr/>
            </p:nvSpPr>
            <p:spPr>
              <a:xfrm rot="16200000">
                <a:off x="4139139" y="3946681"/>
                <a:ext cx="1093832" cy="1262365"/>
              </a:xfrm>
              <a:custGeom>
                <a:avLst/>
                <a:gdLst>
                  <a:gd name="connsiteX0" fmla="*/ 990372 w 1011518"/>
                  <a:gd name="connsiteY0" fmla="*/ 485411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14" fmla="*/ 990372 w 1011518"/>
                  <a:gd name="connsiteY14" fmla="*/ 485411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504057 h 1167369"/>
                  <a:gd name="connsiteX10" fmla="*/ 0 w 1011518"/>
                  <a:gd name="connsiteY10" fmla="*/ 485411 h 1167369"/>
                  <a:gd name="connsiteX11" fmla="*/ 1856 w 1011518"/>
                  <a:gd name="connsiteY11" fmla="*/ 485411 h 1167369"/>
                  <a:gd name="connsiteX12" fmla="*/ 494398 w 1011518"/>
                  <a:gd name="connsiteY12" fmla="*/ 94 h 1167369"/>
                  <a:gd name="connsiteX13" fmla="*/ 1007742 w 1011518"/>
                  <a:gd name="connsiteY13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4370 w 1011518"/>
                  <a:gd name="connsiteY3" fmla="*/ 491393 h 1167369"/>
                  <a:gd name="connsiteX4" fmla="*/ 831381 w 1011518"/>
                  <a:gd name="connsiteY4" fmla="*/ 491507 h 1167369"/>
                  <a:gd name="connsiteX5" fmla="*/ 497779 w 1011518"/>
                  <a:gd name="connsiteY5" fmla="*/ 176552 h 1167369"/>
                  <a:gd name="connsiteX6" fmla="*/ 177148 w 1011518"/>
                  <a:gd name="connsiteY6" fmla="*/ 497438 h 1167369"/>
                  <a:gd name="connsiteX7" fmla="*/ 177148 w 1011518"/>
                  <a:gd name="connsiteY7" fmla="*/ 1167369 h 1167369"/>
                  <a:gd name="connsiteX8" fmla="*/ 0 w 1011518"/>
                  <a:gd name="connsiteY8" fmla="*/ 1167369 h 1167369"/>
                  <a:gd name="connsiteX9" fmla="*/ 0 w 1011518"/>
                  <a:gd name="connsiteY9" fmla="*/ 485411 h 1167369"/>
                  <a:gd name="connsiteX10" fmla="*/ 1856 w 1011518"/>
                  <a:gd name="connsiteY10" fmla="*/ 485411 h 1167369"/>
                  <a:gd name="connsiteX11" fmla="*/ 494398 w 1011518"/>
                  <a:gd name="connsiteY11" fmla="*/ 94 h 1167369"/>
                  <a:gd name="connsiteX12" fmla="*/ 1007742 w 1011518"/>
                  <a:gd name="connsiteY12" fmla="*/ 484745 h 1167369"/>
                  <a:gd name="connsiteX0" fmla="*/ 1007742 w 1011518"/>
                  <a:gd name="connsiteY0" fmla="*/ 484745 h 1167369"/>
                  <a:gd name="connsiteX1" fmla="*/ 1011518 w 1011518"/>
                  <a:gd name="connsiteY1" fmla="*/ 1167369 h 1167369"/>
                  <a:gd name="connsiteX2" fmla="*/ 834370 w 1011518"/>
                  <a:gd name="connsiteY2" fmla="*/ 1167369 h 1167369"/>
                  <a:gd name="connsiteX3" fmla="*/ 831381 w 1011518"/>
                  <a:gd name="connsiteY3" fmla="*/ 491507 h 1167369"/>
                  <a:gd name="connsiteX4" fmla="*/ 497779 w 1011518"/>
                  <a:gd name="connsiteY4" fmla="*/ 176552 h 1167369"/>
                  <a:gd name="connsiteX5" fmla="*/ 177148 w 1011518"/>
                  <a:gd name="connsiteY5" fmla="*/ 497438 h 1167369"/>
                  <a:gd name="connsiteX6" fmla="*/ 177148 w 1011518"/>
                  <a:gd name="connsiteY6" fmla="*/ 1167369 h 1167369"/>
                  <a:gd name="connsiteX7" fmla="*/ 0 w 1011518"/>
                  <a:gd name="connsiteY7" fmla="*/ 1167369 h 1167369"/>
                  <a:gd name="connsiteX8" fmla="*/ 0 w 1011518"/>
                  <a:gd name="connsiteY8" fmla="*/ 485411 h 1167369"/>
                  <a:gd name="connsiteX9" fmla="*/ 1856 w 1011518"/>
                  <a:gd name="connsiteY9" fmla="*/ 485411 h 1167369"/>
                  <a:gd name="connsiteX10" fmla="*/ 494398 w 1011518"/>
                  <a:gd name="connsiteY10" fmla="*/ 94 h 1167369"/>
                  <a:gd name="connsiteX11" fmla="*/ 1007742 w 1011518"/>
                  <a:gd name="connsiteY11" fmla="*/ 484745 h 116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1518" h="1167369">
                    <a:moveTo>
                      <a:pt x="1007742" y="484745"/>
                    </a:moveTo>
                    <a:cubicBezTo>
                      <a:pt x="1009001" y="712286"/>
                      <a:pt x="1010259" y="939828"/>
                      <a:pt x="1011518" y="1167369"/>
                    </a:cubicBezTo>
                    <a:lnTo>
                      <a:pt x="834370" y="1167369"/>
                    </a:lnTo>
                    <a:cubicBezTo>
                      <a:pt x="833374" y="942082"/>
                      <a:pt x="832377" y="716794"/>
                      <a:pt x="831381" y="491507"/>
                    </a:cubicBezTo>
                    <a:cubicBezTo>
                      <a:pt x="824543" y="313175"/>
                      <a:pt x="676210" y="173132"/>
                      <a:pt x="497779" y="176552"/>
                    </a:cubicBezTo>
                    <a:cubicBezTo>
                      <a:pt x="321564" y="179929"/>
                      <a:pt x="180042" y="322001"/>
                      <a:pt x="177148" y="497438"/>
                    </a:cubicBezTo>
                    <a:lnTo>
                      <a:pt x="177148" y="1167369"/>
                    </a:lnTo>
                    <a:lnTo>
                      <a:pt x="0" y="1167369"/>
                    </a:lnTo>
                    <a:lnTo>
                      <a:pt x="0" y="485411"/>
                    </a:lnTo>
                    <a:lnTo>
                      <a:pt x="1856" y="485411"/>
                    </a:lnTo>
                    <a:cubicBezTo>
                      <a:pt x="10052" y="219336"/>
                      <a:pt x="226090" y="5235"/>
                      <a:pt x="494398" y="94"/>
                    </a:cubicBezTo>
                    <a:cubicBezTo>
                      <a:pt x="768966" y="-5168"/>
                      <a:pt x="997220" y="210329"/>
                      <a:pt x="1007742" y="4847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Isosceles Triangle 35">
                <a:extLst>
                  <a:ext uri="{FF2B5EF4-FFF2-40B4-BE49-F238E27FC236}">
                    <a16:creationId xmlns:a16="http://schemas.microsoft.com/office/drawing/2014/main" xmlns="" id="{0E10DD9F-76F0-41B9-A17F-372726212FA6}"/>
                  </a:ext>
                </a:extLst>
              </p:cNvPr>
              <p:cNvSpPr/>
              <p:nvPr/>
            </p:nvSpPr>
            <p:spPr>
              <a:xfrm rot="5400000">
                <a:off x="5683946" y="3950484"/>
                <a:ext cx="545074" cy="3552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7" name="Rectangle 44">
                <a:extLst>
                  <a:ext uri="{FF2B5EF4-FFF2-40B4-BE49-F238E27FC236}">
                    <a16:creationId xmlns:a16="http://schemas.microsoft.com/office/drawing/2014/main" xmlns="" id="{AF0E0E17-2565-4DD6-9EAE-283ADD59A045}"/>
                  </a:ext>
                </a:extLst>
              </p:cNvPr>
              <p:cNvSpPr/>
              <p:nvPr/>
            </p:nvSpPr>
            <p:spPr>
              <a:xfrm>
                <a:off x="5317239" y="4030947"/>
                <a:ext cx="559042" cy="1919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8" name="그룹 15">
              <a:extLst>
                <a:ext uri="{FF2B5EF4-FFF2-40B4-BE49-F238E27FC236}">
                  <a16:creationId xmlns:a16="http://schemas.microsoft.com/office/drawing/2014/main" xmlns="" id="{56A3AFF8-5848-43C4-8E09-A32442720238}"/>
                </a:ext>
              </a:extLst>
            </p:cNvPr>
            <p:cNvGrpSpPr/>
            <p:nvPr/>
          </p:nvGrpSpPr>
          <p:grpSpPr>
            <a:xfrm>
              <a:off x="-1144925" y="3950153"/>
              <a:ext cx="7071588" cy="1300251"/>
              <a:chOff x="751543" y="4753300"/>
              <a:chExt cx="7071588" cy="1300251"/>
            </a:xfrm>
          </p:grpSpPr>
          <p:sp>
            <p:nvSpPr>
              <p:cNvPr id="179" name="Block Arc 2">
                <a:extLst>
                  <a:ext uri="{FF2B5EF4-FFF2-40B4-BE49-F238E27FC236}">
                    <a16:creationId xmlns:a16="http://schemas.microsoft.com/office/drawing/2014/main" xmlns="" id="{841CC194-A6AC-48EF-ADEB-1FB6463E4F5F}"/>
                  </a:ext>
                </a:extLst>
              </p:cNvPr>
              <p:cNvSpPr/>
              <p:nvPr/>
            </p:nvSpPr>
            <p:spPr>
              <a:xfrm rot="5400000">
                <a:off x="6645033" y="4861328"/>
                <a:ext cx="1093832" cy="1262365"/>
              </a:xfrm>
              <a:custGeom>
                <a:avLst/>
                <a:gdLst/>
                <a:ahLst/>
                <a:cxnLst/>
                <a:rect l="l" t="t" r="r" b="b"/>
                <a:pathLst>
                  <a:path w="1011518" h="1167369">
                    <a:moveTo>
                      <a:pt x="1011518" y="485411"/>
                    </a:moveTo>
                    <a:lnTo>
                      <a:pt x="1011518" y="1167369"/>
                    </a:lnTo>
                    <a:lnTo>
                      <a:pt x="834370" y="1167369"/>
                    </a:lnTo>
                    <a:lnTo>
                      <a:pt x="834370" y="491393"/>
                    </a:lnTo>
                    <a:lnTo>
                      <a:pt x="831381" y="491507"/>
                    </a:lnTo>
                    <a:cubicBezTo>
                      <a:pt x="824543" y="313175"/>
                      <a:pt x="676210" y="173132"/>
                      <a:pt x="497779" y="176552"/>
                    </a:cubicBezTo>
                    <a:cubicBezTo>
                      <a:pt x="321564" y="179929"/>
                      <a:pt x="180042" y="322001"/>
                      <a:pt x="177148" y="497438"/>
                    </a:cubicBezTo>
                    <a:lnTo>
                      <a:pt x="177148" y="1167369"/>
                    </a:lnTo>
                    <a:lnTo>
                      <a:pt x="0" y="1167369"/>
                    </a:lnTo>
                    <a:lnTo>
                      <a:pt x="0" y="504057"/>
                    </a:lnTo>
                    <a:lnTo>
                      <a:pt x="0" y="485411"/>
                    </a:lnTo>
                    <a:lnTo>
                      <a:pt x="1856" y="485411"/>
                    </a:lnTo>
                    <a:cubicBezTo>
                      <a:pt x="10052" y="219336"/>
                      <a:pt x="226090" y="5235"/>
                      <a:pt x="494398" y="94"/>
                    </a:cubicBezTo>
                    <a:cubicBezTo>
                      <a:pt x="768966" y="-5168"/>
                      <a:pt x="997220" y="210329"/>
                      <a:pt x="1007742" y="484745"/>
                    </a:cubicBezTo>
                    <a:lnTo>
                      <a:pt x="990372" y="4854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xmlns="" id="{EE91589A-D1DF-45F6-85B4-E82D8B3D2DA3}"/>
                  </a:ext>
                </a:extLst>
              </p:cNvPr>
              <p:cNvSpPr/>
              <p:nvPr/>
            </p:nvSpPr>
            <p:spPr>
              <a:xfrm>
                <a:off x="751543" y="5858362"/>
                <a:ext cx="5875195" cy="1951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Isosceles Triangle 40">
                <a:extLst>
                  <a:ext uri="{FF2B5EF4-FFF2-40B4-BE49-F238E27FC236}">
                    <a16:creationId xmlns:a16="http://schemas.microsoft.com/office/drawing/2014/main" xmlns="" id="{6339B145-AE8E-4E3B-8D9F-C815A86E344F}"/>
                  </a:ext>
                </a:extLst>
              </p:cNvPr>
              <p:cNvSpPr/>
              <p:nvPr/>
            </p:nvSpPr>
            <p:spPr>
              <a:xfrm rot="16200000">
                <a:off x="5652627" y="4848230"/>
                <a:ext cx="545074" cy="35521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Rectangle 44">
                <a:extLst>
                  <a:ext uri="{FF2B5EF4-FFF2-40B4-BE49-F238E27FC236}">
                    <a16:creationId xmlns:a16="http://schemas.microsoft.com/office/drawing/2014/main" xmlns="" id="{58710DD0-39FA-4B48-8AAE-12C94EFC6624}"/>
                  </a:ext>
                </a:extLst>
              </p:cNvPr>
              <p:cNvSpPr/>
              <p:nvPr/>
            </p:nvSpPr>
            <p:spPr>
              <a:xfrm>
                <a:off x="6102771" y="4936555"/>
                <a:ext cx="460903" cy="1919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87" name="Rectangle 186"/>
          <p:cNvSpPr/>
          <p:nvPr/>
        </p:nvSpPr>
        <p:spPr>
          <a:xfrm>
            <a:off x="3036029" y="5510465"/>
            <a:ext cx="3202511" cy="48577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b="1" dirty="0" smtClean="0">
                <a:effectLst/>
                <a:latin typeface="Times New Roman"/>
                <a:ea typeface="Calibri"/>
                <a:cs typeface="Times New Roman"/>
              </a:rPr>
              <a:t>Lecture </a:t>
            </a:r>
            <a:r>
              <a:rPr lang="fr-FR" sz="1600" b="1" dirty="0">
                <a:effectLst/>
                <a:latin typeface="Times New Roman"/>
                <a:ea typeface="Calibri"/>
                <a:cs typeface="Times New Roman"/>
              </a:rPr>
              <a:t>d’un texte en arabe</a:t>
            </a:r>
            <a:endParaRPr lang="fr-FR" b="1" dirty="0">
              <a:effectLst/>
              <a:latin typeface="Times New Roman"/>
              <a:ea typeface="Calibri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148742" y="2473013"/>
            <a:ext cx="3335203" cy="10888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b="1" dirty="0">
                <a:latin typeface="Times New Roman"/>
                <a:ea typeface="Calibri"/>
                <a:cs typeface="Times New Roman"/>
              </a:rPr>
              <a:t>Ensemble de lettre non ordonnée, écrire </a:t>
            </a:r>
            <a:r>
              <a:rPr lang="fr-FR" sz="1600" b="1" dirty="0" smtClean="0">
                <a:latin typeface="Times New Roman"/>
                <a:ea typeface="Calibri"/>
                <a:cs typeface="Times New Roman"/>
              </a:rPr>
              <a:t>et lire en ordre</a:t>
            </a:r>
            <a:endParaRPr lang="fr-FR" sz="16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093674" y="4368712"/>
            <a:ext cx="2855883" cy="9370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b="1" dirty="0">
                <a:latin typeface="Times New Roman"/>
                <a:ea typeface="Calibri"/>
                <a:cs typeface="Times New Roman"/>
              </a:rPr>
              <a:t>Dictée et introduction de la réponse écrite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3430179" y="3264736"/>
            <a:ext cx="2865483" cy="134997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b="1" dirty="0">
                <a:latin typeface="Times New Roman"/>
                <a:ea typeface="Calibri"/>
                <a:cs typeface="Times New Roman"/>
              </a:rPr>
              <a:t>Lecture de nom de l’objet définis sous une image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xmlns="" id="{EE91589A-D1DF-45F6-85B4-E82D8B3D2DA3}"/>
              </a:ext>
            </a:extLst>
          </p:cNvPr>
          <p:cNvSpPr/>
          <p:nvPr/>
        </p:nvSpPr>
        <p:spPr>
          <a:xfrm rot="5400000">
            <a:off x="-920781" y="3558002"/>
            <a:ext cx="3636000" cy="195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Groupe 5"/>
          <p:cNvGrpSpPr/>
          <p:nvPr/>
        </p:nvGrpSpPr>
        <p:grpSpPr>
          <a:xfrm>
            <a:off x="-81995" y="1301770"/>
            <a:ext cx="3294996" cy="1965579"/>
            <a:chOff x="-91206" y="2657995"/>
            <a:chExt cx="4358768" cy="2450802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994" l="1118" r="100000">
                          <a14:foregroundMark x1="91374" y1="54441" x2="91374" y2="54441"/>
                          <a14:foregroundMark x1="91054" y1="59026" x2="91054" y2="59026"/>
                          <a14:foregroundMark x1="91054" y1="51003" x2="91054" y2="51003"/>
                          <a14:foregroundMark x1="6230" y1="91977" x2="6230" y2="91977"/>
                          <a14:foregroundMark x1="16454" y1="93696" x2="16454" y2="93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1206" y="2678749"/>
              <a:ext cx="4358768" cy="2430048"/>
            </a:xfrm>
            <a:prstGeom prst="rect">
              <a:avLst/>
            </a:prstGeom>
          </p:spPr>
        </p:pic>
        <p:pic>
          <p:nvPicPr>
            <p:cNvPr id="126" name="Image 125" descr="18 décembre : la Journée de la langue arabe — Les éditions Bibliomonde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66" b="18095"/>
            <a:stretch/>
          </p:blipFill>
          <p:spPr bwMode="auto">
            <a:xfrm>
              <a:off x="1149701" y="3504639"/>
              <a:ext cx="1876953" cy="970937"/>
            </a:xfrm>
            <a:prstGeom prst="rect">
              <a:avLst/>
            </a:prstGeom>
            <a:noFill/>
            <a:ln w="9525" cap="flat" cmpd="sng" algn="ctr">
              <a:solidFill>
                <a:srgbClr val="F78D95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8" name="Zone de texte 583"/>
            <p:cNvSpPr txBox="1"/>
            <p:nvPr/>
          </p:nvSpPr>
          <p:spPr>
            <a:xfrm>
              <a:off x="1200171" y="2657995"/>
              <a:ext cx="1964980" cy="9873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4000" b="1" dirty="0">
                  <a:ln w="9004" cap="flat" cmpd="sng" algn="ctr">
                    <a:solidFill>
                      <a:srgbClr val="FF760B"/>
                    </a:solidFill>
                    <a:prstDash val="solid"/>
                    <a:miter lim="0"/>
                  </a:ln>
                  <a:solidFill>
                    <a:schemeClr val="bg1"/>
                  </a:solidFill>
                  <a:effectLst>
                    <a:outerShdw blurRad="25502" dist="23000" dir="7020000" algn="tl">
                      <a:srgbClr val="000000">
                        <a:alpha val="50000"/>
                      </a:srgbClr>
                    </a:outerShdw>
                  </a:effectLst>
                  <a:latin typeface="Times New Roman"/>
                  <a:ea typeface="Calibri"/>
                  <a:cs typeface="Times New Roman"/>
                </a:rPr>
                <a:t>????</a:t>
              </a:r>
              <a:endParaRPr lang="fr-FR" sz="2000" dirty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endParaRP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xmlns="" id="{EE91589A-D1DF-45F6-85B4-E82D8B3D2DA3}"/>
              </a:ext>
            </a:extLst>
          </p:cNvPr>
          <p:cNvSpPr/>
          <p:nvPr/>
        </p:nvSpPr>
        <p:spPr>
          <a:xfrm>
            <a:off x="-31532" y="6489065"/>
            <a:ext cx="12240000" cy="2189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6" name="Groupe 195"/>
          <p:cNvGrpSpPr/>
          <p:nvPr/>
        </p:nvGrpSpPr>
        <p:grpSpPr>
          <a:xfrm rot="670758">
            <a:off x="182615" y="3534963"/>
            <a:ext cx="1968713" cy="3304620"/>
            <a:chOff x="1052819" y="-3"/>
            <a:chExt cx="1889231" cy="3455950"/>
          </a:xfrm>
        </p:grpSpPr>
        <p:grpSp>
          <p:nvGrpSpPr>
            <p:cNvPr id="209" name="Groupe 208"/>
            <p:cNvGrpSpPr/>
            <p:nvPr/>
          </p:nvGrpSpPr>
          <p:grpSpPr>
            <a:xfrm>
              <a:off x="1052819" y="-3"/>
              <a:ext cx="1889231" cy="3455950"/>
              <a:chOff x="1052819" y="-3"/>
              <a:chExt cx="1889231" cy="3455950"/>
            </a:xfrm>
          </p:grpSpPr>
          <p:grpSp>
            <p:nvGrpSpPr>
              <p:cNvPr id="211" name="Groupe 210"/>
              <p:cNvGrpSpPr/>
              <p:nvPr/>
            </p:nvGrpSpPr>
            <p:grpSpPr>
              <a:xfrm>
                <a:off x="1052819" y="-3"/>
                <a:ext cx="1889231" cy="3455950"/>
                <a:chOff x="1052819" y="-3"/>
                <a:chExt cx="1889231" cy="3455950"/>
              </a:xfrm>
            </p:grpSpPr>
            <p:grpSp>
              <p:nvGrpSpPr>
                <p:cNvPr id="213" name="Group 76">
                  <a:extLst>
                    <a:ext uri="{FF2B5EF4-FFF2-40B4-BE49-F238E27FC236}">
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BFC16C23-3926-4871-A6E3-E599ED1E741E}"/>
                    </a:ext>
                  </a:extLst>
                </p:cNvPr>
                <p:cNvGrpSpPr/>
                <p:nvPr/>
              </p:nvGrpSpPr>
              <p:grpSpPr>
                <a:xfrm rot="20671139">
                  <a:off x="1052819" y="-3"/>
                  <a:ext cx="1878442" cy="3455950"/>
                  <a:chOff x="326653" y="0"/>
                  <a:chExt cx="1340594" cy="2737840"/>
                </a:xfrm>
              </p:grpSpPr>
              <p:sp>
                <p:nvSpPr>
                  <p:cNvPr id="218" name="Freeform: Shape 78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AFA8253E-1218-4FF4-A168-B028075A8032}"/>
                      </a:ext>
                    </a:extLst>
                  </p:cNvPr>
                  <p:cNvSpPr/>
                  <p:nvPr/>
                </p:nvSpPr>
                <p:spPr>
                  <a:xfrm>
                    <a:off x="329808" y="434278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8574" y="65246"/>
                          <a:pt x="15716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19" name="Freeform: Shape 79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6D954578-DD2D-44AA-A20A-79460ADF29EE}"/>
                      </a:ext>
                    </a:extLst>
                  </p:cNvPr>
                  <p:cNvSpPr/>
                  <p:nvPr/>
                </p:nvSpPr>
                <p:spPr>
                  <a:xfrm>
                    <a:off x="326653" y="654564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8574" y="65246"/>
                          <a:pt x="15716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0" name="Freeform: Shape 80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54CA2915-C5F3-4D06-A294-7AF23F4BE9D5}"/>
                      </a:ext>
                    </a:extLst>
                  </p:cNvPr>
                  <p:cNvSpPr/>
                  <p:nvPr/>
                </p:nvSpPr>
                <p:spPr>
                  <a:xfrm>
                    <a:off x="1601169" y="651419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9526" y="65246"/>
                          <a:pt x="16669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1" name="Freeform: Shape 81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320F8983-F8BC-486E-89FF-359AAFE83A53}"/>
                      </a:ext>
                    </a:extLst>
                  </p:cNvPr>
                  <p:cNvSpPr/>
                  <p:nvPr/>
                </p:nvSpPr>
                <p:spPr>
                  <a:xfrm>
                    <a:off x="345531" y="0"/>
                    <a:ext cx="1321716" cy="2737840"/>
                  </a:xfrm>
                  <a:custGeom>
                    <a:avLst/>
                    <a:gdLst>
                      <a:gd name="connsiteX0" fmla="*/ 350044 w 400050"/>
                      <a:gd name="connsiteY0" fmla="*/ 7144 h 828675"/>
                      <a:gd name="connsiteX1" fmla="*/ 53816 w 400050"/>
                      <a:gd name="connsiteY1" fmla="*/ 7144 h 828675"/>
                      <a:gd name="connsiteX2" fmla="*/ 7144 w 400050"/>
                      <a:gd name="connsiteY2" fmla="*/ 53816 h 828675"/>
                      <a:gd name="connsiteX3" fmla="*/ 7144 w 400050"/>
                      <a:gd name="connsiteY3" fmla="*/ 781526 h 828675"/>
                      <a:gd name="connsiteX4" fmla="*/ 53816 w 400050"/>
                      <a:gd name="connsiteY4" fmla="*/ 828199 h 828675"/>
                      <a:gd name="connsiteX5" fmla="*/ 350044 w 400050"/>
                      <a:gd name="connsiteY5" fmla="*/ 828199 h 828675"/>
                      <a:gd name="connsiteX6" fmla="*/ 396716 w 400050"/>
                      <a:gd name="connsiteY6" fmla="*/ 781526 h 828675"/>
                      <a:gd name="connsiteX7" fmla="*/ 396716 w 400050"/>
                      <a:gd name="connsiteY7" fmla="*/ 53816 h 828675"/>
                      <a:gd name="connsiteX8" fmla="*/ 350044 w 400050"/>
                      <a:gd name="connsiteY8" fmla="*/ 7144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0050" h="828675">
                        <a:moveTo>
                          <a:pt x="350044" y="7144"/>
                        </a:moveTo>
                        <a:lnTo>
                          <a:pt x="53816" y="7144"/>
                        </a:lnTo>
                        <a:cubicBezTo>
                          <a:pt x="28099" y="7144"/>
                          <a:pt x="7144" y="28099"/>
                          <a:pt x="7144" y="53816"/>
                        </a:cubicBezTo>
                        <a:lnTo>
                          <a:pt x="7144" y="781526"/>
                        </a:lnTo>
                        <a:cubicBezTo>
                          <a:pt x="7144" y="807244"/>
                          <a:pt x="28099" y="828199"/>
                          <a:pt x="53816" y="828199"/>
                        </a:cubicBezTo>
                        <a:lnTo>
                          <a:pt x="350044" y="828199"/>
                        </a:lnTo>
                        <a:cubicBezTo>
                          <a:pt x="375761" y="828199"/>
                          <a:pt x="396716" y="807244"/>
                          <a:pt x="396716" y="781526"/>
                        </a:cubicBezTo>
                        <a:lnTo>
                          <a:pt x="396716" y="53816"/>
                        </a:lnTo>
                        <a:cubicBezTo>
                          <a:pt x="396716" y="28099"/>
                          <a:pt x="375761" y="7144"/>
                          <a:pt x="350044" y="714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2" name="Freeform: Shape 82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8843B470-2FE2-4E3C-A5B6-5C2EBAF30156}"/>
                      </a:ext>
                    </a:extLst>
                  </p:cNvPr>
                  <p:cNvSpPr/>
                  <p:nvPr/>
                </p:nvSpPr>
                <p:spPr>
                  <a:xfrm>
                    <a:off x="354977" y="12584"/>
                    <a:ext cx="1290246" cy="2706370"/>
                  </a:xfrm>
                  <a:custGeom>
                    <a:avLst/>
                    <a:gdLst>
                      <a:gd name="connsiteX0" fmla="*/ 345281 w 390525"/>
                      <a:gd name="connsiteY0" fmla="*/ 7144 h 819150"/>
                      <a:gd name="connsiteX1" fmla="*/ 52864 w 390525"/>
                      <a:gd name="connsiteY1" fmla="*/ 7144 h 819150"/>
                      <a:gd name="connsiteX2" fmla="*/ 7144 w 390525"/>
                      <a:gd name="connsiteY2" fmla="*/ 52864 h 819150"/>
                      <a:gd name="connsiteX3" fmla="*/ 7144 w 390525"/>
                      <a:gd name="connsiteY3" fmla="*/ 772954 h 819150"/>
                      <a:gd name="connsiteX4" fmla="*/ 52864 w 390525"/>
                      <a:gd name="connsiteY4" fmla="*/ 818674 h 819150"/>
                      <a:gd name="connsiteX5" fmla="*/ 345281 w 390525"/>
                      <a:gd name="connsiteY5" fmla="*/ 818674 h 819150"/>
                      <a:gd name="connsiteX6" fmla="*/ 391001 w 390525"/>
                      <a:gd name="connsiteY6" fmla="*/ 772954 h 819150"/>
                      <a:gd name="connsiteX7" fmla="*/ 391001 w 390525"/>
                      <a:gd name="connsiteY7" fmla="*/ 52864 h 819150"/>
                      <a:gd name="connsiteX8" fmla="*/ 345281 w 390525"/>
                      <a:gd name="connsiteY8" fmla="*/ 7144 h 819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25" h="819150">
                        <a:moveTo>
                          <a:pt x="345281" y="7144"/>
                        </a:moveTo>
                        <a:lnTo>
                          <a:pt x="52864" y="7144"/>
                        </a:lnTo>
                        <a:cubicBezTo>
                          <a:pt x="27146" y="7144"/>
                          <a:pt x="7144" y="27146"/>
                          <a:pt x="7144" y="52864"/>
                        </a:cubicBezTo>
                        <a:lnTo>
                          <a:pt x="7144" y="772954"/>
                        </a:lnTo>
                        <a:cubicBezTo>
                          <a:pt x="7144" y="798671"/>
                          <a:pt x="27146" y="818674"/>
                          <a:pt x="52864" y="818674"/>
                        </a:cubicBezTo>
                        <a:lnTo>
                          <a:pt x="345281" y="818674"/>
                        </a:lnTo>
                        <a:cubicBezTo>
                          <a:pt x="370999" y="818674"/>
                          <a:pt x="391001" y="798671"/>
                          <a:pt x="391001" y="772954"/>
                        </a:cubicBezTo>
                        <a:lnTo>
                          <a:pt x="391001" y="52864"/>
                        </a:lnTo>
                        <a:cubicBezTo>
                          <a:pt x="391001" y="28099"/>
                          <a:pt x="370046" y="7144"/>
                          <a:pt x="345281" y="714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3" name="Freeform: Shape 83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E10D5177-C128-4744-8A0C-BA4C0BCEEE3A}"/>
                      </a:ext>
                    </a:extLst>
                  </p:cNvPr>
                  <p:cNvSpPr/>
                  <p:nvPr/>
                </p:nvSpPr>
                <p:spPr>
                  <a:xfrm>
                    <a:off x="452527" y="418542"/>
                    <a:ext cx="1101430" cy="1951104"/>
                  </a:xfrm>
                  <a:custGeom>
                    <a:avLst/>
                    <a:gdLst>
                      <a:gd name="connsiteX0" fmla="*/ 7144 w 333375"/>
                      <a:gd name="connsiteY0" fmla="*/ 7144 h 590550"/>
                      <a:gd name="connsiteX1" fmla="*/ 331946 w 333375"/>
                      <a:gd name="connsiteY1" fmla="*/ 7144 h 590550"/>
                      <a:gd name="connsiteX2" fmla="*/ 331946 w 333375"/>
                      <a:gd name="connsiteY2" fmla="*/ 586264 h 590550"/>
                      <a:gd name="connsiteX3" fmla="*/ 7144 w 333375"/>
                      <a:gd name="connsiteY3" fmla="*/ 586264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5" h="590550">
                        <a:moveTo>
                          <a:pt x="7144" y="7144"/>
                        </a:moveTo>
                        <a:lnTo>
                          <a:pt x="331946" y="7144"/>
                        </a:lnTo>
                        <a:lnTo>
                          <a:pt x="331946" y="586264"/>
                        </a:lnTo>
                        <a:lnTo>
                          <a:pt x="7144" y="58626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4" name="Freeform: Shape 85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347BE0F2-7AC6-4CC2-8F27-0D4DB3CF1343}"/>
                      </a:ext>
                    </a:extLst>
                  </p:cNvPr>
                  <p:cNvSpPr/>
                  <p:nvPr/>
                </p:nvSpPr>
                <p:spPr>
                  <a:xfrm>
                    <a:off x="646182" y="450338"/>
                    <a:ext cx="906450" cy="1887518"/>
                  </a:xfrm>
                  <a:custGeom>
                    <a:avLst/>
                    <a:gdLst>
                      <a:gd name="connsiteX0" fmla="*/ 614149 w 1119116"/>
                      <a:gd name="connsiteY0" fmla="*/ 0 h 2330356"/>
                      <a:gd name="connsiteX1" fmla="*/ 1115704 w 1119116"/>
                      <a:gd name="connsiteY1" fmla="*/ 6824 h 2330356"/>
                      <a:gd name="connsiteX2" fmla="*/ 1119116 w 1119116"/>
                      <a:gd name="connsiteY2" fmla="*/ 2330356 h 2330356"/>
                      <a:gd name="connsiteX3" fmla="*/ 0 w 1119116"/>
                      <a:gd name="connsiteY3" fmla="*/ 2330356 h 2330356"/>
                      <a:gd name="connsiteX4" fmla="*/ 614149 w 1119116"/>
                      <a:gd name="connsiteY4" fmla="*/ 0 h 2330356"/>
                      <a:gd name="connsiteX0" fmla="*/ 614149 w 1119116"/>
                      <a:gd name="connsiteY0" fmla="*/ 0 h 2330356"/>
                      <a:gd name="connsiteX1" fmla="*/ 1115704 w 1119116"/>
                      <a:gd name="connsiteY1" fmla="*/ 3412 h 2330356"/>
                      <a:gd name="connsiteX2" fmla="*/ 1119116 w 1119116"/>
                      <a:gd name="connsiteY2" fmla="*/ 2330356 h 2330356"/>
                      <a:gd name="connsiteX3" fmla="*/ 0 w 1119116"/>
                      <a:gd name="connsiteY3" fmla="*/ 2330356 h 2330356"/>
                      <a:gd name="connsiteX4" fmla="*/ 614149 w 1119116"/>
                      <a:gd name="connsiteY4" fmla="*/ 0 h 233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9116" h="2330356">
                        <a:moveTo>
                          <a:pt x="614149" y="0"/>
                        </a:moveTo>
                        <a:lnTo>
                          <a:pt x="1115704" y="3412"/>
                        </a:lnTo>
                        <a:cubicBezTo>
                          <a:pt x="1116841" y="777923"/>
                          <a:pt x="1117979" y="1555845"/>
                          <a:pt x="1119116" y="2330356"/>
                        </a:cubicBezTo>
                        <a:lnTo>
                          <a:pt x="0" y="2330356"/>
                        </a:lnTo>
                        <a:lnTo>
                          <a:pt x="614149" y="0"/>
                        </a:lnTo>
                        <a:close/>
                      </a:path>
                    </a:pathLst>
                  </a:custGeom>
                  <a:solidFill>
                    <a:srgbClr val="999999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grpSp>
                <p:nvGrpSpPr>
                  <p:cNvPr id="225" name="Group 84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CCDE53F5-8430-426C-917B-7A22F45A1CF9}"/>
                      </a:ext>
                    </a:extLst>
                  </p:cNvPr>
                  <p:cNvGrpSpPr/>
                  <p:nvPr/>
                </p:nvGrpSpPr>
                <p:grpSpPr>
                  <a:xfrm>
                    <a:off x="913588" y="2457784"/>
                    <a:ext cx="173080" cy="173080"/>
                    <a:chOff x="913588" y="2457784"/>
                    <a:chExt cx="147968" cy="147968"/>
                  </a:xfrm>
                </p:grpSpPr>
                <p:sp>
                  <p:nvSpPr>
                    <p:cNvPr id="228" name="Oval 88">
                      <a:extLst>
                        <a:ext uri="{FF2B5EF4-FFF2-40B4-BE49-F238E27FC236}">
  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E22280F4-D163-4CB1-BAA8-7F0BE3709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88" y="2457784"/>
                      <a:ext cx="147968" cy="147968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p:txBody>
                </p:sp>
                <p:sp>
                  <p:nvSpPr>
                    <p:cNvPr id="229" name="Oval 89">
                      <a:extLst>
                        <a:ext uri="{FF2B5EF4-FFF2-40B4-BE49-F238E27FC236}">
  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9979F5CA-57B8-44D5-80F9-13F500D57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7011" y="2491204"/>
                      <a:ext cx="81180" cy="8118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p:txBody>
                </p:sp>
              </p:grpSp>
              <p:sp>
                <p:nvSpPr>
                  <p:cNvPr id="226" name="Rectangle: Rounded Corners 86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BCB146D1-F841-4772-9F2B-ADEA676F6855}"/>
                      </a:ext>
                    </a:extLst>
                  </p:cNvPr>
                  <p:cNvSpPr/>
                  <p:nvPr/>
                </p:nvSpPr>
                <p:spPr>
                  <a:xfrm>
                    <a:off x="883741" y="271025"/>
                    <a:ext cx="254255" cy="5839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 dirty="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 dirty="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  <p:sp>
                <p:nvSpPr>
                  <p:cNvPr id="227" name="Oval 87">
                    <a:extLst>
                      <a:ext uri="{FF2B5EF4-FFF2-40B4-BE49-F238E27FC236}">
  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C9E6BB8C-065B-4E26-8706-5B103137D9E7}"/>
                      </a:ext>
                    </a:extLst>
                  </p:cNvPr>
                  <p:cNvSpPr/>
                  <p:nvPr/>
                </p:nvSpPr>
                <p:spPr>
                  <a:xfrm>
                    <a:off x="747905" y="271025"/>
                    <a:ext cx="58393" cy="5839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1200">
                        <a:effectLst/>
                        <a:latin typeface="Times New Roman"/>
                        <a:ea typeface="Times New Roman"/>
                        <a:cs typeface="Times New Roman"/>
                      </a:rPr>
                      <a:t> </a:t>
                    </a:r>
                    <a:endParaRPr lang="fr-FR" sz="1200">
                      <a:effectLst/>
                      <a:latin typeface="Times New Roman"/>
                      <a:ea typeface="Calibri"/>
                      <a:cs typeface="Times New Roman"/>
                    </a:endParaRPr>
                  </a:p>
                </p:txBody>
              </p:sp>
            </p:grpSp>
            <p:sp>
              <p:nvSpPr>
                <p:cNvPr id="214" name="Round Same Side Corner Rectangle 6">
                  <a:extLst>
                    <a:ext uri="{FF2B5EF4-FFF2-40B4-BE49-F238E27FC236}">
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11207448-F26A-4EF1-8764-2D6798600849}"/>
                    </a:ext>
                  </a:extLst>
                </p:cNvPr>
                <p:cNvSpPr/>
                <p:nvPr/>
              </p:nvSpPr>
              <p:spPr>
                <a:xfrm rot="18900000" flipH="1">
                  <a:off x="1467293" y="1605517"/>
                  <a:ext cx="207010" cy="5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16" h="4153123">
                      <a:moveTo>
                        <a:pt x="277501" y="3759099"/>
                      </a:moveTo>
                      <a:lnTo>
                        <a:pt x="758408" y="3759099"/>
                      </a:lnTo>
                      <a:lnTo>
                        <a:pt x="517954" y="4153123"/>
                      </a:lnTo>
                      <a:close/>
                      <a:moveTo>
                        <a:pt x="42612" y="2944898"/>
                      </a:moveTo>
                      <a:cubicBezTo>
                        <a:pt x="153922" y="2941505"/>
                        <a:pt x="246502" y="2889483"/>
                        <a:pt x="275675" y="2819018"/>
                      </a:cubicBezTo>
                      <a:cubicBezTo>
                        <a:pt x="304648" y="2892614"/>
                        <a:pt x="403763" y="2945872"/>
                        <a:pt x="521107" y="2945872"/>
                      </a:cubicBezTo>
                      <a:cubicBezTo>
                        <a:pt x="638453" y="2945872"/>
                        <a:pt x="737567" y="2892613"/>
                        <a:pt x="766540" y="2819017"/>
                      </a:cubicBezTo>
                      <a:cubicBezTo>
                        <a:pt x="795133" y="2888142"/>
                        <a:pt x="884783" y="2939514"/>
                        <a:pt x="993299" y="2944464"/>
                      </a:cubicBezTo>
                      <a:lnTo>
                        <a:pt x="776840" y="3657264"/>
                      </a:lnTo>
                      <a:lnTo>
                        <a:pt x="258940" y="3657264"/>
                      </a:lnTo>
                      <a:close/>
                      <a:moveTo>
                        <a:pt x="809102" y="564558"/>
                      </a:moveTo>
                      <a:lnTo>
                        <a:pt x="1035914" y="564558"/>
                      </a:lnTo>
                      <a:lnTo>
                        <a:pt x="1035915" y="2838682"/>
                      </a:lnTo>
                      <a:cubicBezTo>
                        <a:pt x="1029586" y="2840409"/>
                        <a:pt x="1023074" y="2840731"/>
                        <a:pt x="1016490" y="2840731"/>
                      </a:cubicBezTo>
                      <a:cubicBezTo>
                        <a:pt x="901952" y="2840731"/>
                        <a:pt x="809102" y="2743612"/>
                        <a:pt x="809101" y="2623810"/>
                      </a:cubicBezTo>
                      <a:close/>
                      <a:moveTo>
                        <a:pt x="310569" y="564558"/>
                      </a:moveTo>
                      <a:lnTo>
                        <a:pt x="725347" y="564558"/>
                      </a:lnTo>
                      <a:lnTo>
                        <a:pt x="725347" y="2633342"/>
                      </a:lnTo>
                      <a:cubicBezTo>
                        <a:pt x="725347" y="2747880"/>
                        <a:pt x="632496" y="2840731"/>
                        <a:pt x="517958" y="2840731"/>
                      </a:cubicBezTo>
                      <a:cubicBezTo>
                        <a:pt x="403420" y="2840731"/>
                        <a:pt x="310569" y="2747880"/>
                        <a:pt x="310569" y="2633342"/>
                      </a:cubicBezTo>
                      <a:close/>
                      <a:moveTo>
                        <a:pt x="0" y="564557"/>
                      </a:moveTo>
                      <a:lnTo>
                        <a:pt x="226813" y="564557"/>
                      </a:lnTo>
                      <a:lnTo>
                        <a:pt x="226813" y="2623810"/>
                      </a:lnTo>
                      <a:cubicBezTo>
                        <a:pt x="226813" y="2743612"/>
                        <a:pt x="133962" y="2840731"/>
                        <a:pt x="19424" y="2840730"/>
                      </a:cubicBezTo>
                      <a:cubicBezTo>
                        <a:pt x="12841" y="2840730"/>
                        <a:pt x="6329" y="2840409"/>
                        <a:pt x="0" y="2838682"/>
                      </a:cubicBezTo>
                      <a:close/>
                      <a:moveTo>
                        <a:pt x="71964" y="71964"/>
                      </a:moveTo>
                      <a:cubicBezTo>
                        <a:pt x="116427" y="27501"/>
                        <a:pt x="177852" y="0"/>
                        <a:pt x="245701" y="0"/>
                      </a:cubicBezTo>
                      <a:lnTo>
                        <a:pt x="790215" y="0"/>
                      </a:lnTo>
                      <a:cubicBezTo>
                        <a:pt x="925912" y="0"/>
                        <a:pt x="1035916" y="110004"/>
                        <a:pt x="1035916" y="245701"/>
                      </a:cubicBezTo>
                      <a:cubicBezTo>
                        <a:pt x="1035916" y="327601"/>
                        <a:pt x="1035915" y="409501"/>
                        <a:pt x="1035915" y="491401"/>
                      </a:cubicBezTo>
                      <a:lnTo>
                        <a:pt x="0" y="491401"/>
                      </a:lnTo>
                      <a:lnTo>
                        <a:pt x="0" y="245701"/>
                      </a:lnTo>
                      <a:cubicBezTo>
                        <a:pt x="0" y="177853"/>
                        <a:pt x="27501" y="116427"/>
                        <a:pt x="71964" y="7196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15" name="Chord 15">
                  <a:extLst>
                    <a:ext uri="{FF2B5EF4-FFF2-40B4-BE49-F238E27FC236}">
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      </a:ext>
                  </a:extLst>
                </p:cNvPr>
                <p:cNvSpPr/>
                <p:nvPr/>
              </p:nvSpPr>
              <p:spPr>
                <a:xfrm>
                  <a:off x="2335255" y="712934"/>
                  <a:ext cx="283210" cy="6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970" h="3255081">
                      <a:moveTo>
                        <a:pt x="1492970" y="1569688"/>
                      </a:moveTo>
                      <a:cubicBezTo>
                        <a:pt x="1492970" y="1957118"/>
                        <a:pt x="1197680" y="2277765"/>
                        <a:pt x="816277" y="2310957"/>
                      </a:cubicBezTo>
                      <a:lnTo>
                        <a:pt x="816277" y="2787043"/>
                      </a:lnTo>
                      <a:cubicBezTo>
                        <a:pt x="873982" y="2789209"/>
                        <a:pt x="931009" y="2798017"/>
                        <a:pt x="986081" y="2811674"/>
                      </a:cubicBezTo>
                      <a:cubicBezTo>
                        <a:pt x="1252919" y="2877847"/>
                        <a:pt x="1430830" y="3046369"/>
                        <a:pt x="1433593" y="3235566"/>
                      </a:cubicBezTo>
                      <a:lnTo>
                        <a:pt x="57488" y="3255081"/>
                      </a:lnTo>
                      <a:cubicBezTo>
                        <a:pt x="47920" y="3062506"/>
                        <a:pt x="221127" y="2886615"/>
                        <a:pt x="490574" y="2815284"/>
                      </a:cubicBezTo>
                      <a:cubicBezTo>
                        <a:pt x="549928" y="2799571"/>
                        <a:pt x="611777" y="2789553"/>
                        <a:pt x="674460" y="2787163"/>
                      </a:cubicBezTo>
                      <a:lnTo>
                        <a:pt x="674460" y="2310809"/>
                      </a:lnTo>
                      <a:cubicBezTo>
                        <a:pt x="317470" y="2280245"/>
                        <a:pt x="28405" y="1994114"/>
                        <a:pt x="0" y="1627428"/>
                      </a:cubicBezTo>
                      <a:lnTo>
                        <a:pt x="142201" y="1616413"/>
                      </a:lnTo>
                      <a:cubicBezTo>
                        <a:pt x="167304" y="1940464"/>
                        <a:pt x="443969" y="2186771"/>
                        <a:pt x="768748" y="2174211"/>
                      </a:cubicBezTo>
                      <a:cubicBezTo>
                        <a:pt x="1093527" y="2161650"/>
                        <a:pt x="1350342" y="1894710"/>
                        <a:pt x="1350342" y="1569689"/>
                      </a:cubicBezTo>
                      <a:close/>
                      <a:moveTo>
                        <a:pt x="745368" y="0"/>
                      </a:moveTo>
                      <a:cubicBezTo>
                        <a:pt x="989132" y="0"/>
                        <a:pt x="1186742" y="197610"/>
                        <a:pt x="1186742" y="441374"/>
                      </a:cubicBezTo>
                      <a:lnTo>
                        <a:pt x="1186742" y="1575353"/>
                      </a:lnTo>
                      <a:cubicBezTo>
                        <a:pt x="1186742" y="1819117"/>
                        <a:pt x="989132" y="2016727"/>
                        <a:pt x="745368" y="2016727"/>
                      </a:cubicBezTo>
                      <a:cubicBezTo>
                        <a:pt x="501604" y="2016727"/>
                        <a:pt x="303994" y="1819117"/>
                        <a:pt x="303994" y="1575353"/>
                      </a:cubicBezTo>
                      <a:lnTo>
                        <a:pt x="303994" y="441374"/>
                      </a:lnTo>
                      <a:cubicBezTo>
                        <a:pt x="303994" y="197610"/>
                        <a:pt x="501604" y="0"/>
                        <a:pt x="745368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16" name="Round Same Side Corner Rectangle 11">
                  <a:extLst>
                    <a:ext uri="{FF2B5EF4-FFF2-40B4-BE49-F238E27FC236}">
  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AFBCEF67-A3DE-45DE-97FD-374E910A67D8}"/>
                    </a:ext>
                  </a:extLst>
                </p:cNvPr>
                <p:cNvSpPr/>
                <p:nvPr/>
              </p:nvSpPr>
              <p:spPr>
                <a:xfrm rot="12615373" flipH="1">
                  <a:off x="2254103" y="2222205"/>
                  <a:ext cx="512469" cy="38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009" h="2472345">
                      <a:moveTo>
                        <a:pt x="2219598" y="1335309"/>
                      </a:moveTo>
                      <a:lnTo>
                        <a:pt x="2219598" y="1222573"/>
                      </a:lnTo>
                      <a:cubicBezTo>
                        <a:pt x="2219598" y="1176944"/>
                        <a:pt x="2241926" y="1136530"/>
                        <a:pt x="2277694" y="1113650"/>
                      </a:cubicBezTo>
                      <a:lnTo>
                        <a:pt x="2277694" y="137786"/>
                      </a:lnTo>
                      <a:cubicBezTo>
                        <a:pt x="2277694" y="61689"/>
                        <a:pt x="2339383" y="0"/>
                        <a:pt x="2415480" y="0"/>
                      </a:cubicBezTo>
                      <a:lnTo>
                        <a:pt x="2545196" y="0"/>
                      </a:lnTo>
                      <a:cubicBezTo>
                        <a:pt x="2621293" y="0"/>
                        <a:pt x="2682982" y="61689"/>
                        <a:pt x="2682982" y="137786"/>
                      </a:cubicBezTo>
                      <a:lnTo>
                        <a:pt x="2682982" y="1099067"/>
                      </a:lnTo>
                      <a:cubicBezTo>
                        <a:pt x="2730197" y="1120049"/>
                        <a:pt x="2762708" y="1167515"/>
                        <a:pt x="2762708" y="1222573"/>
                      </a:cubicBezTo>
                      <a:lnTo>
                        <a:pt x="2762708" y="1480834"/>
                      </a:lnTo>
                      <a:close/>
                      <a:moveTo>
                        <a:pt x="241900" y="1676361"/>
                      </a:moveTo>
                      <a:cubicBezTo>
                        <a:pt x="69371" y="1631107"/>
                        <a:pt x="-34146" y="1454930"/>
                        <a:pt x="10296" y="1282189"/>
                      </a:cubicBezTo>
                      <a:cubicBezTo>
                        <a:pt x="54739" y="1109449"/>
                        <a:pt x="230428" y="1005105"/>
                        <a:pt x="403375" y="1048736"/>
                      </a:cubicBezTo>
                      <a:cubicBezTo>
                        <a:pt x="349550" y="1257945"/>
                        <a:pt x="295726" y="1467153"/>
                        <a:pt x="241900" y="1676361"/>
                      </a:cubicBezTo>
                      <a:close/>
                      <a:moveTo>
                        <a:pt x="2578947" y="2467929"/>
                      </a:moveTo>
                      <a:lnTo>
                        <a:pt x="1957545" y="2301425"/>
                      </a:lnTo>
                      <a:lnTo>
                        <a:pt x="2194209" y="1418183"/>
                      </a:lnTo>
                      <a:lnTo>
                        <a:pt x="2815611" y="1584687"/>
                      </a:lnTo>
                      <a:cubicBezTo>
                        <a:pt x="2884250" y="1603079"/>
                        <a:pt x="2924985" y="1673632"/>
                        <a:pt x="2906593" y="1742272"/>
                      </a:cubicBezTo>
                      <a:lnTo>
                        <a:pt x="2736532" y="2376947"/>
                      </a:lnTo>
                      <a:cubicBezTo>
                        <a:pt x="2718140" y="2445587"/>
                        <a:pt x="2647586" y="2486321"/>
                        <a:pt x="2578947" y="2467929"/>
                      </a:cubicBezTo>
                      <a:close/>
                      <a:moveTo>
                        <a:pt x="610249" y="2287120"/>
                      </a:moveTo>
                      <a:lnTo>
                        <a:pt x="1020264" y="756923"/>
                      </a:lnTo>
                      <a:lnTo>
                        <a:pt x="2107356" y="1398691"/>
                      </a:lnTo>
                      <a:lnTo>
                        <a:pt x="1872582" y="2274879"/>
                      </a:lnTo>
                      <a:close/>
                      <a:moveTo>
                        <a:pt x="426016" y="2349577"/>
                      </a:moveTo>
                      <a:lnTo>
                        <a:pt x="243978" y="2300800"/>
                      </a:lnTo>
                      <a:cubicBezTo>
                        <a:pt x="205115" y="2290387"/>
                        <a:pt x="182051" y="2250439"/>
                        <a:pt x="192464" y="2211576"/>
                      </a:cubicBezTo>
                      <a:lnTo>
                        <a:pt x="620679" y="613455"/>
                      </a:lnTo>
                      <a:cubicBezTo>
                        <a:pt x="631093" y="574592"/>
                        <a:pt x="671040" y="551528"/>
                        <a:pt x="709903" y="561941"/>
                      </a:cubicBezTo>
                      <a:lnTo>
                        <a:pt x="891942" y="610718"/>
                      </a:lnTo>
                      <a:cubicBezTo>
                        <a:pt x="930805" y="621132"/>
                        <a:pt x="953869" y="661079"/>
                        <a:pt x="943455" y="699942"/>
                      </a:cubicBezTo>
                      <a:lnTo>
                        <a:pt x="515240" y="2298064"/>
                      </a:lnTo>
                      <a:cubicBezTo>
                        <a:pt x="504827" y="2336927"/>
                        <a:pt x="464879" y="2359990"/>
                        <a:pt x="426016" y="2349577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17" name="Zone de texte 561"/>
                <p:cNvSpPr txBox="1"/>
                <p:nvPr/>
              </p:nvSpPr>
              <p:spPr>
                <a:xfrm rot="20724576">
                  <a:off x="1712056" y="1464171"/>
                  <a:ext cx="1229994" cy="56570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2400" b="1" dirty="0">
                      <a:solidFill>
                        <a:srgbClr val="00B050"/>
                      </a:solidFill>
                      <a:effectLst/>
                      <a:latin typeface="Times New Roman"/>
                      <a:ea typeface="Calibri"/>
                      <a:cs typeface="Times New Roman"/>
                    </a:rPr>
                    <a:t>L’écrit</a:t>
                  </a:r>
                  <a:endParaRPr lang="fr-FR" sz="2400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</p:grpSp>
          <p:sp>
            <p:nvSpPr>
              <p:cNvPr id="212" name="Zone de texte 564"/>
              <p:cNvSpPr txBox="1"/>
              <p:nvPr/>
            </p:nvSpPr>
            <p:spPr>
              <a:xfrm rot="20724576">
                <a:off x="1134777" y="744436"/>
                <a:ext cx="1524041" cy="6051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200" b="1" dirty="0">
                    <a:solidFill>
                      <a:srgbClr val="FFC000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La lecture</a:t>
                </a:r>
                <a:endParaRPr lang="fr-FR" sz="2200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p:grpSp>
        <p:sp>
          <p:nvSpPr>
            <p:cNvPr id="210" name="Zone de texte 562"/>
            <p:cNvSpPr txBox="1"/>
            <p:nvPr/>
          </p:nvSpPr>
          <p:spPr>
            <a:xfrm rot="20724576">
              <a:off x="1392922" y="2348080"/>
              <a:ext cx="1475599" cy="58141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2400" b="1" dirty="0">
                  <a:solidFill>
                    <a:srgbClr val="7030A0"/>
                  </a:solidFill>
                  <a:effectLst/>
                  <a:latin typeface="Times New Roman"/>
                  <a:ea typeface="Calibri"/>
                  <a:cs typeface="Times New Roman"/>
                </a:rPr>
                <a:t>L’écoute</a:t>
              </a:r>
              <a:endParaRPr lang="fr-FR" sz="2400" dirty="0">
                <a:effectLst/>
                <a:latin typeface="Times New Roman"/>
                <a:ea typeface="Calibri"/>
                <a:cs typeface="Times New Roman"/>
              </a:endParaRPr>
            </a:p>
          </p:txBody>
        </p:sp>
      </p:grpSp>
      <p:sp>
        <p:nvSpPr>
          <p:cNvPr id="233" name="Round Same Side Corner Rectangle 6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11207448-F26A-4EF1-8764-2D6798600849}"/>
              </a:ext>
            </a:extLst>
          </p:cNvPr>
          <p:cNvSpPr/>
          <p:nvPr/>
        </p:nvSpPr>
        <p:spPr>
          <a:xfrm rot="19570758" flipH="1">
            <a:off x="4179760" y="4663056"/>
            <a:ext cx="128197" cy="47550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36" name="Chord 1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</a:ext>
            </a:extLst>
          </p:cNvPr>
          <p:cNvSpPr/>
          <p:nvPr/>
        </p:nvSpPr>
        <p:spPr>
          <a:xfrm rot="20929242" flipH="1">
            <a:off x="3480484" y="3669024"/>
            <a:ext cx="262429" cy="5446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38" name="Frame 17">
            <a:extLst>
              <a:ext uri="{FF2B5EF4-FFF2-40B4-BE49-F238E27FC236}">
                <a16:creationId xmlns:a16="http://schemas.microsoft.com/office/drawing/2014/main" xmlns="" id="{CFCEFB15-164D-4D24-8734-CFEDE2F6BAC2}"/>
              </a:ext>
            </a:extLst>
          </p:cNvPr>
          <p:cNvSpPr/>
          <p:nvPr/>
        </p:nvSpPr>
        <p:spPr>
          <a:xfrm>
            <a:off x="9634929" y="193438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Chord 1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</a:ext>
            </a:extLst>
          </p:cNvPr>
          <p:cNvSpPr/>
          <p:nvPr/>
        </p:nvSpPr>
        <p:spPr>
          <a:xfrm rot="20929242" flipH="1">
            <a:off x="5863483" y="5505569"/>
            <a:ext cx="262429" cy="5446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ound Same Side Corner Rectangle 6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11207448-F26A-4EF1-8764-2D6798600849}"/>
              </a:ext>
            </a:extLst>
          </p:cNvPr>
          <p:cNvSpPr/>
          <p:nvPr/>
        </p:nvSpPr>
        <p:spPr>
          <a:xfrm rot="19570758" flipH="1">
            <a:off x="6347195" y="2952548"/>
            <a:ext cx="128197" cy="47550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Chord 1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</a:ext>
            </a:extLst>
          </p:cNvPr>
          <p:cNvSpPr/>
          <p:nvPr/>
        </p:nvSpPr>
        <p:spPr>
          <a:xfrm rot="670758">
            <a:off x="6619146" y="2950813"/>
            <a:ext cx="262429" cy="5446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7578801" y="1958140"/>
            <a:ext cx="4432225" cy="384678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5" name="Groupe 74"/>
          <p:cNvGrpSpPr/>
          <p:nvPr/>
        </p:nvGrpSpPr>
        <p:grpSpPr>
          <a:xfrm>
            <a:off x="7801557" y="2122867"/>
            <a:ext cx="3988607" cy="3484856"/>
            <a:chOff x="5395799" y="2377169"/>
            <a:chExt cx="3988607" cy="3484856"/>
          </a:xfrm>
        </p:grpSpPr>
        <p:sp>
          <p:nvSpPr>
            <p:cNvPr id="94" name="ZoneTexte 93"/>
            <p:cNvSpPr txBox="1"/>
            <p:nvPr/>
          </p:nvSpPr>
          <p:spPr>
            <a:xfrm>
              <a:off x="6352666" y="3712591"/>
              <a:ext cx="30317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 smtClean="0"/>
                <a:t>Prédiction du texte correspondant à l’</a:t>
              </a:r>
              <a:r>
                <a:rPr lang="fr-FR" b="1" dirty="0" err="1" smtClean="0"/>
                <a:t>ennoncer</a:t>
              </a:r>
              <a:endParaRPr lang="fr-FR" b="1" dirty="0"/>
            </a:p>
          </p:txBody>
        </p:sp>
        <p:grpSp>
          <p:nvGrpSpPr>
            <p:cNvPr id="95" name="Group 2">
              <a:extLst>
                <a:ext uri="{FF2B5EF4-FFF2-40B4-BE49-F238E27FC236}">
                  <a16:creationId xmlns:a16="http://schemas.microsoft.com/office/drawing/2014/main" xmlns="" id="{567CF5B5-5F95-4AEA-829F-98A0F14AC548}"/>
                </a:ext>
              </a:extLst>
            </p:cNvPr>
            <p:cNvGrpSpPr/>
            <p:nvPr/>
          </p:nvGrpSpPr>
          <p:grpSpPr>
            <a:xfrm flipV="1">
              <a:off x="5395799" y="2377169"/>
              <a:ext cx="1069688" cy="3480795"/>
              <a:chOff x="3871798" y="1672614"/>
              <a:chExt cx="1388436" cy="4140966"/>
            </a:xfrm>
          </p:grpSpPr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xmlns="" id="{2F7B564F-6E66-48A3-B01E-7C8E78D3DDDF}"/>
                  </a:ext>
                </a:extLst>
              </p:cNvPr>
              <p:cNvSpPr/>
              <p:nvPr/>
            </p:nvSpPr>
            <p:spPr>
              <a:xfrm>
                <a:off x="3883766" y="4437112"/>
                <a:ext cx="1376468" cy="1376468"/>
              </a:xfrm>
              <a:prstGeom prst="arc">
                <a:avLst>
                  <a:gd name="adj1" fmla="val 3657515"/>
                  <a:gd name="adj2" fmla="val 15912259"/>
                </a:avLst>
              </a:prstGeom>
              <a:ln w="165100">
                <a:solidFill>
                  <a:schemeClr val="accent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xmlns="" id="{56549145-95BF-4A7D-94B4-61B0634E7E7D}"/>
                  </a:ext>
                </a:extLst>
              </p:cNvPr>
              <p:cNvSpPr/>
              <p:nvPr/>
            </p:nvSpPr>
            <p:spPr>
              <a:xfrm flipH="1">
                <a:off x="3871798" y="3040766"/>
                <a:ext cx="1376468" cy="1376468"/>
              </a:xfrm>
              <a:prstGeom prst="arc">
                <a:avLst>
                  <a:gd name="adj1" fmla="val 5478932"/>
                  <a:gd name="adj2" fmla="val 16740799"/>
                </a:avLst>
              </a:prstGeom>
              <a:ln w="165100">
                <a:solidFill>
                  <a:schemeClr val="accent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B7AAC0E7-F323-4B5C-943B-D341FE1D5B8A}"/>
                  </a:ext>
                </a:extLst>
              </p:cNvPr>
              <p:cNvSpPr/>
              <p:nvPr/>
            </p:nvSpPr>
            <p:spPr>
              <a:xfrm>
                <a:off x="3871798" y="1672614"/>
                <a:ext cx="1376468" cy="1376468"/>
              </a:xfrm>
              <a:prstGeom prst="arc">
                <a:avLst>
                  <a:gd name="adj1" fmla="val 6266444"/>
                  <a:gd name="adj2" fmla="val 19078973"/>
                </a:avLst>
              </a:prstGeom>
              <a:ln w="16510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Oval 6">
                <a:extLst>
                  <a:ext uri="{FF2B5EF4-FFF2-40B4-BE49-F238E27FC236}">
                    <a16:creationId xmlns:a16="http://schemas.microsoft.com/office/drawing/2014/main" xmlns="" id="{29477592-6BD7-4220-A4E5-B41B4A8CDE05}"/>
                  </a:ext>
                </a:extLst>
              </p:cNvPr>
              <p:cNvSpPr/>
              <p:nvPr/>
            </p:nvSpPr>
            <p:spPr>
              <a:xfrm>
                <a:off x="4139952" y="1928800"/>
                <a:ext cx="864096" cy="8640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9" name="Oval 7">
                <a:extLst>
                  <a:ext uri="{FF2B5EF4-FFF2-40B4-BE49-F238E27FC236}">
                    <a16:creationId xmlns:a16="http://schemas.microsoft.com/office/drawing/2014/main" xmlns="" id="{0B1C5878-CA5D-4651-BFCD-CAF668327071}"/>
                  </a:ext>
                </a:extLst>
              </p:cNvPr>
              <p:cNvSpPr/>
              <p:nvPr/>
            </p:nvSpPr>
            <p:spPr>
              <a:xfrm>
                <a:off x="4139952" y="3296952"/>
                <a:ext cx="864096" cy="86409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0" name="Oval 8">
                <a:extLst>
                  <a:ext uri="{FF2B5EF4-FFF2-40B4-BE49-F238E27FC236}">
                    <a16:creationId xmlns:a16="http://schemas.microsoft.com/office/drawing/2014/main" xmlns="" id="{62FF3A32-003F-4C97-B479-D98880107A12}"/>
                  </a:ext>
                </a:extLst>
              </p:cNvPr>
              <p:cNvSpPr/>
              <p:nvPr/>
            </p:nvSpPr>
            <p:spPr>
              <a:xfrm>
                <a:off x="4139952" y="4698776"/>
                <a:ext cx="864096" cy="86409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6" name="Chevron 5">
              <a:extLst>
                <a:ext uri="{FF2B5EF4-FFF2-40B4-BE49-F238E27FC236}">
                  <a16:creationId xmlns:a16="http://schemas.microsoft.com/office/drawing/2014/main" xmlns="" id="{F5576A57-B4C5-45E4-BA7D-29DB5267F4DA}"/>
                </a:ext>
              </a:extLst>
            </p:cNvPr>
            <p:cNvSpPr/>
            <p:nvPr/>
          </p:nvSpPr>
          <p:spPr>
            <a:xfrm flipV="1">
              <a:off x="6445220" y="5098159"/>
              <a:ext cx="225640" cy="314542"/>
            </a:xfrm>
            <a:prstGeom prst="chevron">
              <a:avLst>
                <a:gd name="adj" fmla="val 42574"/>
              </a:avLst>
            </a:prstGeom>
            <a:solidFill>
              <a:schemeClr val="accent4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7" name="Chevron 67">
              <a:extLst>
                <a:ext uri="{FF2B5EF4-FFF2-40B4-BE49-F238E27FC236}">
                  <a16:creationId xmlns:a16="http://schemas.microsoft.com/office/drawing/2014/main" xmlns="" id="{E531E1EF-1E38-4C6E-8704-0613058308CD}"/>
                </a:ext>
              </a:extLst>
            </p:cNvPr>
            <p:cNvSpPr/>
            <p:nvPr/>
          </p:nvSpPr>
          <p:spPr>
            <a:xfrm flipV="1">
              <a:off x="6352667" y="2793806"/>
              <a:ext cx="225640" cy="314542"/>
            </a:xfrm>
            <a:prstGeom prst="chevron">
              <a:avLst>
                <a:gd name="adj" fmla="val 42574"/>
              </a:avLst>
            </a:prstGeom>
            <a:solidFill>
              <a:schemeClr val="accent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8" name="Round Same Side Corner Rectangle 6">
              <a:extLst>
                <a:ext uri="{FF2B5EF4-FFF2-40B4-BE49-F238E27FC236}">
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11207448-F26A-4EF1-8764-2D6798600849}"/>
                </a:ext>
              </a:extLst>
            </p:cNvPr>
            <p:cNvSpPr/>
            <p:nvPr/>
          </p:nvSpPr>
          <p:spPr>
            <a:xfrm rot="19570758" flipH="1">
              <a:off x="6814814" y="3688056"/>
              <a:ext cx="187653" cy="564246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99" name="Chord 15">
              <a:extLst>
                <a:ext uri="{FF2B5EF4-FFF2-40B4-BE49-F238E27FC236}">
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  </a:ext>
              </a:extLst>
            </p:cNvPr>
            <p:cNvSpPr/>
            <p:nvPr/>
          </p:nvSpPr>
          <p:spPr>
            <a:xfrm rot="670758">
              <a:off x="6621246" y="2525689"/>
              <a:ext cx="235410" cy="675055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6790284" y="2648485"/>
              <a:ext cx="25941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 smtClean="0"/>
                <a:t>Énoncer vocale : Fichier WAVE</a:t>
              </a:r>
              <a:endParaRPr lang="fr-FR" b="1" dirty="0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6360677" y="4938695"/>
              <a:ext cx="3023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pPr algn="r"/>
              <a:r>
                <a:rPr lang="fr-FR" dirty="0"/>
                <a:t>Comparaison du texte prédit avec la réponse </a:t>
              </a:r>
              <a:r>
                <a:rPr lang="fr-FR" dirty="0" err="1"/>
                <a:t>intnroduite</a:t>
              </a:r>
              <a:r>
                <a:rPr lang="fr-FR" dirty="0"/>
                <a:t> (format </a:t>
              </a:r>
              <a:r>
                <a:rPr lang="fr-FR" dirty="0" err="1"/>
                <a:t>text</a:t>
              </a:r>
              <a:r>
                <a:rPr lang="fr-FR" dirty="0"/>
                <a:t>)</a:t>
              </a:r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5688002" y="2601964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5700253" y="3810494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5700253" y="490310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7578801" y="1958140"/>
            <a:ext cx="4432225" cy="3846788"/>
            <a:chOff x="3552932" y="2311110"/>
            <a:chExt cx="4432225" cy="3846788"/>
          </a:xfrm>
        </p:grpSpPr>
        <p:sp>
          <p:nvSpPr>
            <p:cNvPr id="131" name="Rectangle 130"/>
            <p:cNvSpPr/>
            <p:nvPr/>
          </p:nvSpPr>
          <p:spPr>
            <a:xfrm>
              <a:off x="3552932" y="2311110"/>
              <a:ext cx="4432225" cy="38467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1" name="Groupe 110"/>
            <p:cNvGrpSpPr/>
            <p:nvPr/>
          </p:nvGrpSpPr>
          <p:grpSpPr>
            <a:xfrm flipH="1">
              <a:off x="4299266" y="2527097"/>
              <a:ext cx="3468727" cy="3484856"/>
              <a:chOff x="5395799" y="2377169"/>
              <a:chExt cx="3468727" cy="3484856"/>
            </a:xfrm>
          </p:grpSpPr>
          <p:sp>
            <p:nvSpPr>
              <p:cNvPr id="112" name="ZoneTexte 111"/>
              <p:cNvSpPr txBox="1"/>
              <p:nvPr/>
            </p:nvSpPr>
            <p:spPr>
              <a:xfrm>
                <a:off x="6588887" y="3637068"/>
                <a:ext cx="22428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/>
                  <a:t>Prédiction de la réponse introduite sous format vocale</a:t>
                </a:r>
                <a:endParaRPr lang="fr-FR" b="1" dirty="0"/>
              </a:p>
            </p:txBody>
          </p:sp>
          <p:grpSp>
            <p:nvGrpSpPr>
              <p:cNvPr id="113" name="Group 2">
                <a:extLst>
                  <a:ext uri="{FF2B5EF4-FFF2-40B4-BE49-F238E27FC236}">
                    <a16:creationId xmlns:a16="http://schemas.microsoft.com/office/drawing/2014/main" xmlns="" id="{567CF5B5-5F95-4AEA-829F-98A0F14AC548}"/>
                  </a:ext>
                </a:extLst>
              </p:cNvPr>
              <p:cNvGrpSpPr/>
              <p:nvPr/>
            </p:nvGrpSpPr>
            <p:grpSpPr>
              <a:xfrm flipV="1">
                <a:off x="5395799" y="2377169"/>
                <a:ext cx="1069688" cy="3480795"/>
                <a:chOff x="3871798" y="1672614"/>
                <a:chExt cx="1388436" cy="4140966"/>
              </a:xfrm>
            </p:grpSpPr>
            <p:sp>
              <p:nvSpPr>
                <p:cNvPr id="124" name="Arc 123">
                  <a:extLst>
                    <a:ext uri="{FF2B5EF4-FFF2-40B4-BE49-F238E27FC236}">
                      <a16:creationId xmlns:a16="http://schemas.microsoft.com/office/drawing/2014/main" xmlns="" id="{2F7B564F-6E66-48A3-B01E-7C8E78D3DDDF}"/>
                    </a:ext>
                  </a:extLst>
                </p:cNvPr>
                <p:cNvSpPr/>
                <p:nvPr/>
              </p:nvSpPr>
              <p:spPr>
                <a:xfrm>
                  <a:off x="3883765" y="4437113"/>
                  <a:ext cx="1376469" cy="1376467"/>
                </a:xfrm>
                <a:prstGeom prst="arc">
                  <a:avLst>
                    <a:gd name="adj1" fmla="val 3657515"/>
                    <a:gd name="adj2" fmla="val 15952690"/>
                  </a:avLst>
                </a:prstGeom>
                <a:ln w="165100">
                  <a:solidFill>
                    <a:schemeClr val="accent3">
                      <a:lumMod val="60000"/>
                      <a:lumOff val="4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5" name="Arc 124">
                  <a:extLst>
                    <a:ext uri="{FF2B5EF4-FFF2-40B4-BE49-F238E27FC236}">
                      <a16:creationId xmlns:a16="http://schemas.microsoft.com/office/drawing/2014/main" xmlns="" id="{56549145-95BF-4A7D-94B4-61B0634E7E7D}"/>
                    </a:ext>
                  </a:extLst>
                </p:cNvPr>
                <p:cNvSpPr/>
                <p:nvPr/>
              </p:nvSpPr>
              <p:spPr>
                <a:xfrm flipH="1">
                  <a:off x="3871798" y="3040766"/>
                  <a:ext cx="1376468" cy="1376468"/>
                </a:xfrm>
                <a:prstGeom prst="arc">
                  <a:avLst>
                    <a:gd name="adj1" fmla="val 5478932"/>
                    <a:gd name="adj2" fmla="val 16740799"/>
                  </a:avLst>
                </a:prstGeom>
                <a:ln w="165100">
                  <a:solidFill>
                    <a:schemeClr val="accent3">
                      <a:lumMod val="60000"/>
                      <a:lumOff val="4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27" name="Arc 126">
                  <a:extLst>
                    <a:ext uri="{FF2B5EF4-FFF2-40B4-BE49-F238E27FC236}">
                      <a16:creationId xmlns:a16="http://schemas.microsoft.com/office/drawing/2014/main" xmlns="" id="{B7AAC0E7-F323-4B5C-943B-D341FE1D5B8A}"/>
                    </a:ext>
                  </a:extLst>
                </p:cNvPr>
                <p:cNvSpPr/>
                <p:nvPr/>
              </p:nvSpPr>
              <p:spPr>
                <a:xfrm>
                  <a:off x="3871798" y="1672614"/>
                  <a:ext cx="1376468" cy="1376468"/>
                </a:xfrm>
                <a:prstGeom prst="arc">
                  <a:avLst>
                    <a:gd name="adj1" fmla="val 6266444"/>
                    <a:gd name="adj2" fmla="val 19078973"/>
                  </a:avLst>
                </a:prstGeom>
                <a:ln w="16510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8" name="Oval 6">
                  <a:extLst>
                    <a:ext uri="{FF2B5EF4-FFF2-40B4-BE49-F238E27FC236}">
                      <a16:creationId xmlns:a16="http://schemas.microsoft.com/office/drawing/2014/main" xmlns="" id="{29477592-6BD7-4220-A4E5-B41B4A8CDE05}"/>
                    </a:ext>
                  </a:extLst>
                </p:cNvPr>
                <p:cNvSpPr/>
                <p:nvPr/>
              </p:nvSpPr>
              <p:spPr>
                <a:xfrm>
                  <a:off x="4139952" y="1928800"/>
                  <a:ext cx="864096" cy="86409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29" name="Oval 7">
                  <a:extLst>
                    <a:ext uri="{FF2B5EF4-FFF2-40B4-BE49-F238E27FC236}">
                      <a16:creationId xmlns:a16="http://schemas.microsoft.com/office/drawing/2014/main" xmlns="" id="{0B1C5878-CA5D-4651-BFCD-CAF668327071}"/>
                    </a:ext>
                  </a:extLst>
                </p:cNvPr>
                <p:cNvSpPr/>
                <p:nvPr/>
              </p:nvSpPr>
              <p:spPr>
                <a:xfrm>
                  <a:off x="4139952" y="3296952"/>
                  <a:ext cx="864096" cy="86409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0" name="Oval 8">
                  <a:extLst>
                    <a:ext uri="{FF2B5EF4-FFF2-40B4-BE49-F238E27FC236}">
                      <a16:creationId xmlns:a16="http://schemas.microsoft.com/office/drawing/2014/main" xmlns="" id="{62FF3A32-003F-4C97-B479-D98880107A12}"/>
                    </a:ext>
                  </a:extLst>
                </p:cNvPr>
                <p:cNvSpPr/>
                <p:nvPr/>
              </p:nvSpPr>
              <p:spPr>
                <a:xfrm>
                  <a:off x="4139952" y="4698776"/>
                  <a:ext cx="864096" cy="86409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14" name="Chevron 5">
                <a:extLst>
                  <a:ext uri="{FF2B5EF4-FFF2-40B4-BE49-F238E27FC236}">
                    <a16:creationId xmlns:a16="http://schemas.microsoft.com/office/drawing/2014/main" xmlns="" id="{F5576A57-B4C5-45E4-BA7D-29DB5267F4DA}"/>
                  </a:ext>
                </a:extLst>
              </p:cNvPr>
              <p:cNvSpPr/>
              <p:nvPr/>
            </p:nvSpPr>
            <p:spPr>
              <a:xfrm flipV="1">
                <a:off x="6445220" y="5098159"/>
                <a:ext cx="225640" cy="314542"/>
              </a:xfrm>
              <a:prstGeom prst="chevron">
                <a:avLst>
                  <a:gd name="adj" fmla="val 42574"/>
                </a:avLst>
              </a:prstGeom>
              <a:solidFill>
                <a:schemeClr val="accent6">
                  <a:lumMod val="60000"/>
                  <a:lumOff val="40000"/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hevron 67">
                <a:extLst>
                  <a:ext uri="{FF2B5EF4-FFF2-40B4-BE49-F238E27FC236}">
                    <a16:creationId xmlns:a16="http://schemas.microsoft.com/office/drawing/2014/main" xmlns="" id="{E531E1EF-1E38-4C6E-8704-0613058308CD}"/>
                  </a:ext>
                </a:extLst>
              </p:cNvPr>
              <p:cNvSpPr/>
              <p:nvPr/>
            </p:nvSpPr>
            <p:spPr>
              <a:xfrm flipV="1">
                <a:off x="6352667" y="2793806"/>
                <a:ext cx="225640" cy="314542"/>
              </a:xfrm>
              <a:prstGeom prst="chevron">
                <a:avLst>
                  <a:gd name="adj" fmla="val 42574"/>
                </a:avLst>
              </a:prstGeom>
              <a:solidFill>
                <a:schemeClr val="accent3">
                  <a:lumMod val="60000"/>
                  <a:lumOff val="40000"/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ound Same Side Corner Rectangle 6">
                <a:extLst>
                  <a:ext uri="{FF2B5EF4-FFF2-40B4-BE49-F238E27FC236}">
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11207448-F26A-4EF1-8764-2D6798600849}"/>
                  </a:ext>
                </a:extLst>
              </p:cNvPr>
              <p:cNvSpPr/>
              <p:nvPr/>
            </p:nvSpPr>
            <p:spPr>
              <a:xfrm rot="19570758" flipH="1">
                <a:off x="6767516" y="2583657"/>
                <a:ext cx="187653" cy="564246"/>
              </a:xfrm>
              <a:custGeom>
                <a:avLst/>
                <a:gdLst/>
                <a:ahLst/>
                <a:cxnLst/>
                <a:rect l="l" t="t" r="r" b="b"/>
                <a:pathLst>
                  <a:path w="1035916" h="4153123">
                    <a:moveTo>
                      <a:pt x="277501" y="3759099"/>
                    </a:moveTo>
                    <a:lnTo>
                      <a:pt x="758408" y="3759099"/>
                    </a:lnTo>
                    <a:lnTo>
                      <a:pt x="517954" y="4153123"/>
                    </a:lnTo>
                    <a:close/>
                    <a:moveTo>
                      <a:pt x="42612" y="2944898"/>
                    </a:moveTo>
                    <a:cubicBezTo>
                      <a:pt x="153922" y="2941505"/>
                      <a:pt x="246502" y="2889483"/>
                      <a:pt x="275675" y="2819018"/>
                    </a:cubicBezTo>
                    <a:cubicBezTo>
                      <a:pt x="304648" y="2892614"/>
                      <a:pt x="403763" y="2945872"/>
                      <a:pt x="521107" y="2945872"/>
                    </a:cubicBezTo>
                    <a:cubicBezTo>
                      <a:pt x="638453" y="2945872"/>
                      <a:pt x="737567" y="2892613"/>
                      <a:pt x="766540" y="2819017"/>
                    </a:cubicBezTo>
                    <a:cubicBezTo>
                      <a:pt x="795133" y="2888142"/>
                      <a:pt x="884783" y="2939514"/>
                      <a:pt x="993299" y="2944464"/>
                    </a:cubicBezTo>
                    <a:lnTo>
                      <a:pt x="776840" y="3657264"/>
                    </a:lnTo>
                    <a:lnTo>
                      <a:pt x="258940" y="3657264"/>
                    </a:lnTo>
                    <a:close/>
                    <a:moveTo>
                      <a:pt x="809102" y="564558"/>
                    </a:moveTo>
                    <a:lnTo>
                      <a:pt x="1035914" y="564558"/>
                    </a:lnTo>
                    <a:lnTo>
                      <a:pt x="1035915" y="2838682"/>
                    </a:lnTo>
                    <a:cubicBezTo>
                      <a:pt x="1029586" y="2840409"/>
                      <a:pt x="1023074" y="2840731"/>
                      <a:pt x="1016490" y="2840731"/>
                    </a:cubicBezTo>
                    <a:cubicBezTo>
                      <a:pt x="901952" y="2840731"/>
                      <a:pt x="809102" y="2743612"/>
                      <a:pt x="809101" y="2623810"/>
                    </a:cubicBezTo>
                    <a:close/>
                    <a:moveTo>
                      <a:pt x="310569" y="564558"/>
                    </a:moveTo>
                    <a:lnTo>
                      <a:pt x="725347" y="564558"/>
                    </a:lnTo>
                    <a:lnTo>
                      <a:pt x="725347" y="2633342"/>
                    </a:lnTo>
                    <a:cubicBezTo>
                      <a:pt x="725347" y="2747880"/>
                      <a:pt x="632496" y="2840731"/>
                      <a:pt x="517958" y="2840731"/>
                    </a:cubicBezTo>
                    <a:cubicBezTo>
                      <a:pt x="403420" y="2840731"/>
                      <a:pt x="310569" y="2747880"/>
                      <a:pt x="310569" y="2633342"/>
                    </a:cubicBezTo>
                    <a:close/>
                    <a:moveTo>
                      <a:pt x="0" y="564557"/>
                    </a:moveTo>
                    <a:lnTo>
                      <a:pt x="226813" y="564557"/>
                    </a:lnTo>
                    <a:lnTo>
                      <a:pt x="226813" y="2623810"/>
                    </a:lnTo>
                    <a:cubicBezTo>
                      <a:pt x="226813" y="2743612"/>
                      <a:pt x="133962" y="2840731"/>
                      <a:pt x="19424" y="2840730"/>
                    </a:cubicBezTo>
                    <a:cubicBezTo>
                      <a:pt x="12841" y="2840730"/>
                      <a:pt x="6329" y="2840409"/>
                      <a:pt x="0" y="2838682"/>
                    </a:cubicBezTo>
                    <a:close/>
                    <a:moveTo>
                      <a:pt x="71964" y="71964"/>
                    </a:moveTo>
                    <a:cubicBezTo>
                      <a:pt x="116427" y="27501"/>
                      <a:pt x="177852" y="0"/>
                      <a:pt x="245701" y="0"/>
                    </a:cubicBezTo>
                    <a:lnTo>
                      <a:pt x="790215" y="0"/>
                    </a:lnTo>
                    <a:cubicBezTo>
                      <a:pt x="925912" y="0"/>
                      <a:pt x="1035916" y="110004"/>
                      <a:pt x="1035916" y="245701"/>
                    </a:cubicBezTo>
                    <a:cubicBezTo>
                      <a:pt x="1035916" y="327601"/>
                      <a:pt x="1035915" y="409501"/>
                      <a:pt x="1035915" y="491401"/>
                    </a:cubicBezTo>
                    <a:lnTo>
                      <a:pt x="0" y="491401"/>
                    </a:lnTo>
                    <a:lnTo>
                      <a:pt x="0" y="245701"/>
                    </a:lnTo>
                    <a:cubicBezTo>
                      <a:pt x="0" y="177853"/>
                      <a:pt x="27501" y="116427"/>
                      <a:pt x="71964" y="7196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7" name="Chord 15">
                <a:extLst>
                  <a:ext uri="{FF2B5EF4-FFF2-40B4-BE49-F238E27FC236}">
    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o="urn:schemas-microsoft-com:office:office" xmlns:v="urn:schemas-microsoft-com:vml" xmlns:w10="urn:schemas-microsoft-com:office:word" xmlns:w="http://schemas.openxmlformats.org/wordprocessingml/2006/main" xmlns="" xmlns:a16="http://schemas.microsoft.com/office/drawing/2014/main" xmlns:lc="http://schemas.openxmlformats.org/drawingml/2006/lockedCanvas" id="{42E9D490-3DD3-4F66-B124-FE910E0FACBF}"/>
                  </a:ext>
                </a:extLst>
              </p:cNvPr>
              <p:cNvSpPr/>
              <p:nvPr/>
            </p:nvSpPr>
            <p:spPr>
              <a:xfrm rot="20929242" flipH="1">
                <a:off x="6510994" y="4110218"/>
                <a:ext cx="235410" cy="675055"/>
              </a:xfrm>
              <a:custGeom>
                <a:avLst/>
                <a:gdLst/>
                <a:ahLst/>
                <a:cxnLst/>
                <a:rect l="l" t="t" r="r" b="b"/>
                <a:pathLst>
                  <a:path w="1492970" h="3255081">
                    <a:moveTo>
                      <a:pt x="1492970" y="1569688"/>
                    </a:moveTo>
                    <a:cubicBezTo>
                      <a:pt x="1492970" y="1957118"/>
                      <a:pt x="1197680" y="2277765"/>
                      <a:pt x="816277" y="2310957"/>
                    </a:cubicBezTo>
                    <a:lnTo>
                      <a:pt x="816277" y="2787043"/>
                    </a:lnTo>
                    <a:cubicBezTo>
                      <a:pt x="873982" y="2789209"/>
                      <a:pt x="931009" y="2798017"/>
                      <a:pt x="986081" y="2811674"/>
                    </a:cubicBezTo>
                    <a:cubicBezTo>
                      <a:pt x="1252919" y="2877847"/>
                      <a:pt x="1430830" y="3046369"/>
                      <a:pt x="1433593" y="3235566"/>
                    </a:cubicBezTo>
                    <a:lnTo>
                      <a:pt x="57488" y="3255081"/>
                    </a:lnTo>
                    <a:cubicBezTo>
                      <a:pt x="47920" y="3062506"/>
                      <a:pt x="221127" y="2886615"/>
                      <a:pt x="490574" y="2815284"/>
                    </a:cubicBezTo>
                    <a:cubicBezTo>
                      <a:pt x="549928" y="2799571"/>
                      <a:pt x="611777" y="2789553"/>
                      <a:pt x="674460" y="2787163"/>
                    </a:cubicBezTo>
                    <a:lnTo>
                      <a:pt x="674460" y="2310809"/>
                    </a:lnTo>
                    <a:cubicBezTo>
                      <a:pt x="317470" y="2280245"/>
                      <a:pt x="28405" y="1994114"/>
                      <a:pt x="0" y="1627428"/>
                    </a:cubicBezTo>
                    <a:lnTo>
                      <a:pt x="142201" y="1616413"/>
                    </a:lnTo>
                    <a:cubicBezTo>
                      <a:pt x="167304" y="1940464"/>
                      <a:pt x="443969" y="2186771"/>
                      <a:pt x="768748" y="2174211"/>
                    </a:cubicBezTo>
                    <a:cubicBezTo>
                      <a:pt x="1093527" y="2161650"/>
                      <a:pt x="1350342" y="1894710"/>
                      <a:pt x="1350342" y="1569689"/>
                    </a:cubicBezTo>
                    <a:close/>
                    <a:moveTo>
                      <a:pt x="745368" y="0"/>
                    </a:moveTo>
                    <a:cubicBezTo>
                      <a:pt x="989132" y="0"/>
                      <a:pt x="1186742" y="197610"/>
                      <a:pt x="1186742" y="441374"/>
                    </a:cubicBezTo>
                    <a:lnTo>
                      <a:pt x="1186742" y="1575353"/>
                    </a:lnTo>
                    <a:cubicBezTo>
                      <a:pt x="1186742" y="1819117"/>
                      <a:pt x="989132" y="2016727"/>
                      <a:pt x="745368" y="2016727"/>
                    </a:cubicBezTo>
                    <a:cubicBezTo>
                      <a:pt x="501604" y="2016727"/>
                      <a:pt x="303994" y="1819117"/>
                      <a:pt x="303994" y="1575353"/>
                    </a:cubicBezTo>
                    <a:lnTo>
                      <a:pt x="303994" y="441374"/>
                    </a:lnTo>
                    <a:cubicBezTo>
                      <a:pt x="303994" y="197610"/>
                      <a:pt x="501604" y="0"/>
                      <a:pt x="745368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9" name="ZoneTexte 118"/>
              <p:cNvSpPr txBox="1"/>
              <p:nvPr/>
            </p:nvSpPr>
            <p:spPr>
              <a:xfrm>
                <a:off x="6844065" y="2678288"/>
                <a:ext cx="1963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/>
                  <a:t>Énoncer Texte</a:t>
                </a:r>
                <a:endParaRPr lang="fr-FR" b="1" dirty="0"/>
              </a:p>
            </p:txBody>
          </p:sp>
          <p:sp>
            <p:nvSpPr>
              <p:cNvPr id="120" name="ZoneTexte 119"/>
              <p:cNvSpPr txBox="1"/>
              <p:nvPr/>
            </p:nvSpPr>
            <p:spPr>
              <a:xfrm>
                <a:off x="6639329" y="4938695"/>
                <a:ext cx="22251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fr-FR" dirty="0"/>
                  <a:t>Comparaison du texte prédit avec </a:t>
                </a:r>
                <a:r>
                  <a:rPr lang="fr-FR" dirty="0" smtClean="0"/>
                  <a:t>l’</a:t>
                </a:r>
                <a:r>
                  <a:rPr lang="fr-FR" dirty="0" err="1" smtClean="0"/>
                  <a:t>énnoncer</a:t>
                </a:r>
                <a:endParaRPr lang="fr-FR" dirty="0"/>
              </a:p>
            </p:txBody>
          </p:sp>
          <p:sp>
            <p:nvSpPr>
              <p:cNvPr id="121" name="ZoneTexte 120"/>
              <p:cNvSpPr txBox="1"/>
              <p:nvPr/>
            </p:nvSpPr>
            <p:spPr>
              <a:xfrm>
                <a:off x="5688002" y="2601964"/>
                <a:ext cx="4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2" name="ZoneTexte 121"/>
              <p:cNvSpPr txBox="1"/>
              <p:nvPr/>
            </p:nvSpPr>
            <p:spPr>
              <a:xfrm>
                <a:off x="5700253" y="3810494"/>
                <a:ext cx="4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</a:p>
            </p:txBody>
          </p:sp>
          <p:sp>
            <p:nvSpPr>
              <p:cNvPr id="123" name="ZoneTexte 122"/>
              <p:cNvSpPr txBox="1"/>
              <p:nvPr/>
            </p:nvSpPr>
            <p:spPr>
              <a:xfrm>
                <a:off x="5700253" y="4903109"/>
                <a:ext cx="4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</p:grpSp>
      </p:grpSp>
      <p:sp>
        <p:nvSpPr>
          <p:cNvPr id="74" name="Arrondir un rectangle avec un coin diagonal 73"/>
          <p:cNvSpPr/>
          <p:nvPr/>
        </p:nvSpPr>
        <p:spPr>
          <a:xfrm>
            <a:off x="9355949" y="1377762"/>
            <a:ext cx="2566639" cy="715841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Évaluation</a:t>
            </a:r>
            <a:endParaRPr lang="fr-FR" sz="2400" b="1" dirty="0"/>
          </a:p>
        </p:txBody>
      </p:sp>
      <p:sp>
        <p:nvSpPr>
          <p:cNvPr id="231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881053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16205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187" grpId="0"/>
      <p:bldP spid="188" grpId="0"/>
      <p:bldP spid="189" grpId="0"/>
      <p:bldP spid="190" grpId="0"/>
      <p:bldP spid="232" grpId="0" animBg="1"/>
      <p:bldP spid="233" grpId="0" animBg="1"/>
      <p:bldP spid="236" grpId="0" animBg="1"/>
      <p:bldP spid="68" grpId="0" animBg="1"/>
      <p:bldP spid="69" grpId="0" animBg="1"/>
      <p:bldP spid="70" grpId="0" animBg="1"/>
      <p:bldP spid="72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6747071" y="-52180"/>
            <a:ext cx="5769651" cy="7047339"/>
            <a:chOff x="6289871" y="271632"/>
            <a:chExt cx="6135553" cy="7264248"/>
          </a:xfrm>
        </p:grpSpPr>
        <p:pic>
          <p:nvPicPr>
            <p:cNvPr id="270" name="Google Shape;270;p32" descr="androi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9871" y="271632"/>
              <a:ext cx="6135553" cy="7264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8" t="2363" r="4468" b="2103"/>
            <a:stretch/>
          </p:blipFill>
          <p:spPr bwMode="auto">
            <a:xfrm>
              <a:off x="8946509" y="722772"/>
              <a:ext cx="2678021" cy="4617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e 1"/>
          <p:cNvGrpSpPr/>
          <p:nvPr/>
        </p:nvGrpSpPr>
        <p:grpSpPr>
          <a:xfrm>
            <a:off x="2589480" y="15240"/>
            <a:ext cx="1692000" cy="3060000"/>
            <a:chOff x="118977" y="271632"/>
            <a:chExt cx="2520000" cy="4409129"/>
          </a:xfrm>
        </p:grpSpPr>
        <p:pic>
          <p:nvPicPr>
            <p:cNvPr id="10" name="Google Shape;270;p32" descr="android.png"/>
            <p:cNvPicPr preferRelativeResize="0"/>
            <p:nvPr/>
          </p:nvPicPr>
          <p:blipFill rotWithShape="1">
            <a:blip r:embed="rId5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9944" r="93417">
                          <a14:backgroundMark x1="32773" y1="51889" x2="32773" y2="51889"/>
                          <a14:backgroundMark x1="35574" y1="44556" x2="35574" y2="44556"/>
                          <a14:backgroundMark x1="41457" y1="84778" x2="41457" y2="84778"/>
                          <a14:backgroundMark x1="64846" y1="79556" x2="64846" y2="79556"/>
                        </a14:backgroundRemoval>
                      </a14:imgEffect>
                    </a14:imgLayer>
                  </a14:imgProps>
                </a:ext>
              </a:extLst>
            </a:blip>
            <a:srcRect l="38763" r="8827" b="22557"/>
            <a:stretch/>
          </p:blipFill>
          <p:spPr>
            <a:xfrm>
              <a:off x="118977" y="271632"/>
              <a:ext cx="2520000" cy="4409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6" t="1974" r="1966" b="1974"/>
            <a:stretch/>
          </p:blipFill>
          <p:spPr bwMode="auto">
            <a:xfrm>
              <a:off x="336477" y="617217"/>
              <a:ext cx="2124000" cy="3576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e 2"/>
          <p:cNvGrpSpPr/>
          <p:nvPr/>
        </p:nvGrpSpPr>
        <p:grpSpPr>
          <a:xfrm>
            <a:off x="610346" y="15240"/>
            <a:ext cx="1692000" cy="3060000"/>
            <a:chOff x="885357" y="1569720"/>
            <a:chExt cx="2520000" cy="4409129"/>
          </a:xfrm>
        </p:grpSpPr>
        <p:pic>
          <p:nvPicPr>
            <p:cNvPr id="13" name="Google Shape;270;p32" descr="android.png"/>
            <p:cNvPicPr preferRelativeResize="0"/>
            <p:nvPr/>
          </p:nvPicPr>
          <p:blipFill rotWithShape="1">
            <a:blip r:embed="rId5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9944" r="93417">
                          <a14:backgroundMark x1="32773" y1="51889" x2="32773" y2="51889"/>
                          <a14:backgroundMark x1="35574" y1="44556" x2="35574" y2="44556"/>
                          <a14:backgroundMark x1="41457" y1="84778" x2="41457" y2="84778"/>
                          <a14:backgroundMark x1="64846" y1="79556" x2="64846" y2="79556"/>
                        </a14:backgroundRemoval>
                      </a14:imgEffect>
                    </a14:imgLayer>
                  </a14:imgProps>
                </a:ext>
              </a:extLst>
            </a:blip>
            <a:srcRect l="38763" r="8827" b="22557"/>
            <a:stretch/>
          </p:blipFill>
          <p:spPr>
            <a:xfrm>
              <a:off x="885357" y="1569720"/>
              <a:ext cx="2520000" cy="4409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2" r="3966"/>
            <a:stretch/>
          </p:blipFill>
          <p:spPr bwMode="auto">
            <a:xfrm>
              <a:off x="1111604" y="1892318"/>
              <a:ext cx="2088000" cy="3688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e 3"/>
          <p:cNvGrpSpPr/>
          <p:nvPr/>
        </p:nvGrpSpPr>
        <p:grpSpPr>
          <a:xfrm>
            <a:off x="4529280" y="15240"/>
            <a:ext cx="1692000" cy="3060000"/>
            <a:chOff x="4953671" y="1203960"/>
            <a:chExt cx="2520000" cy="4409129"/>
          </a:xfrm>
        </p:grpSpPr>
        <p:pic>
          <p:nvPicPr>
            <p:cNvPr id="17" name="Google Shape;270;p32" descr="android.png"/>
            <p:cNvPicPr preferRelativeResize="0"/>
            <p:nvPr/>
          </p:nvPicPr>
          <p:blipFill rotWithShape="1">
            <a:blip r:embed="rId5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9944" r="93417">
                          <a14:backgroundMark x1="32773" y1="51889" x2="32773" y2="51889"/>
                          <a14:backgroundMark x1="35574" y1="44556" x2="35574" y2="44556"/>
                          <a14:backgroundMark x1="41457" y1="84778" x2="41457" y2="84778"/>
                          <a14:backgroundMark x1="64846" y1="79556" x2="64846" y2="79556"/>
                        </a14:backgroundRemoval>
                      </a14:imgEffect>
                    </a14:imgLayer>
                  </a14:imgProps>
                </a:ext>
              </a:extLst>
            </a:blip>
            <a:srcRect l="38763" r="8827" b="22557"/>
            <a:stretch/>
          </p:blipFill>
          <p:spPr>
            <a:xfrm>
              <a:off x="4953671" y="1203960"/>
              <a:ext cx="2520000" cy="4409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" t="1825" r="1731" b="1825"/>
            <a:stretch/>
          </p:blipFill>
          <p:spPr bwMode="auto">
            <a:xfrm>
              <a:off x="5169671" y="1564448"/>
              <a:ext cx="2088000" cy="3688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4902" r="3315" b="2001"/>
          <a:stretch/>
        </p:blipFill>
        <p:spPr bwMode="auto">
          <a:xfrm>
            <a:off x="2767920" y="3117319"/>
            <a:ext cx="2149200" cy="364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t="6265" b="2239"/>
          <a:stretch/>
        </p:blipFill>
        <p:spPr bwMode="auto">
          <a:xfrm>
            <a:off x="5502344" y="3117319"/>
            <a:ext cx="2160000" cy="364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6541151" y="15240"/>
            <a:ext cx="1692000" cy="3060000"/>
            <a:chOff x="2342229" y="2377440"/>
            <a:chExt cx="1692000" cy="3060000"/>
          </a:xfrm>
        </p:grpSpPr>
        <p:pic>
          <p:nvPicPr>
            <p:cNvPr id="28" name="Google Shape;270;p32" descr="android.png"/>
            <p:cNvPicPr preferRelativeResize="0"/>
            <p:nvPr/>
          </p:nvPicPr>
          <p:blipFill rotWithShape="1">
            <a:blip r:embed="rId5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9944" r="93417">
                          <a14:backgroundMark x1="32773" y1="51889" x2="32773" y2="51889"/>
                          <a14:backgroundMark x1="35574" y1="44556" x2="35574" y2="44556"/>
                          <a14:backgroundMark x1="41457" y1="84778" x2="41457" y2="84778"/>
                          <a14:backgroundMark x1="64846" y1="79556" x2="64846" y2="79556"/>
                        </a14:backgroundRemoval>
                      </a14:imgEffect>
                    </a14:imgLayer>
                  </a14:imgProps>
                </a:ext>
              </a:extLst>
            </a:blip>
            <a:srcRect l="38763" r="8827" b="22557"/>
            <a:stretch/>
          </p:blipFill>
          <p:spPr>
            <a:xfrm>
              <a:off x="2342229" y="2377440"/>
              <a:ext cx="1692000" cy="30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6"/>
            <a:stretch/>
          </p:blipFill>
          <p:spPr bwMode="auto">
            <a:xfrm>
              <a:off x="2480450" y="2594387"/>
              <a:ext cx="1404000" cy="2560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" b="2176"/>
          <a:stretch/>
        </p:blipFill>
        <p:spPr bwMode="auto">
          <a:xfrm>
            <a:off x="122175" y="3117319"/>
            <a:ext cx="2160000" cy="364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49230" y="4815840"/>
            <a:ext cx="362365" cy="44196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6909750" y="3071599"/>
            <a:ext cx="752594" cy="44196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00000">
            <a:off x="2055315" y="5573596"/>
            <a:ext cx="861715" cy="858496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00000">
            <a:off x="4676595" y="5526161"/>
            <a:ext cx="861715" cy="858496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7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2" y="6194939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06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598" y="4025834"/>
            <a:ext cx="12325336" cy="1591933"/>
            <a:chOff x="-29832" y="3061551"/>
            <a:chExt cx="12325336" cy="1203499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xmlns="" id="{F080A5CE-2A27-4A71-B160-441332CC772B}"/>
                </a:ext>
              </a:extLst>
            </p:cNvPr>
            <p:cNvSpPr/>
            <p:nvPr/>
          </p:nvSpPr>
          <p:spPr>
            <a:xfrm>
              <a:off x="-29832" y="3061551"/>
              <a:ext cx="12325336" cy="1203499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5" name="TextBox 2">
              <a:extLst>
                <a:ext uri="{FF2B5EF4-FFF2-40B4-BE49-F238E27FC236}">
                  <a16:creationId xmlns:a16="http://schemas.microsoft.com/office/drawing/2014/main" xmlns="" id="{020C8F30-9C91-4D39-A29C-BCE4134E41E9}"/>
                </a:ext>
              </a:extLst>
            </p:cNvPr>
            <p:cNvSpPr txBox="1"/>
            <p:nvPr/>
          </p:nvSpPr>
          <p:spPr>
            <a:xfrm>
              <a:off x="-29832" y="3250163"/>
              <a:ext cx="12221832" cy="767840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fr-FR" altLang="ko-KR" sz="6000" dirty="0" smtClean="0">
                  <a:solidFill>
                    <a:schemeClr val="bg1"/>
                  </a:solidFill>
                  <a:cs typeface="Arial" pitchFamily="34" charset="0"/>
                </a:rPr>
                <a:t>Conclusion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=""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06113" y="1"/>
            <a:ext cx="7170270" cy="6679096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=""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=""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=""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=""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=""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=""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=""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=""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=""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=""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11" name="Ellipse 310">
            <a:extLst>
              <a:ext uri="{FF2B5EF4-FFF2-40B4-BE49-F238E27FC236}">
                <a16:creationId xmlns:a16="http://schemas.microsoft.com/office/drawing/2014/main" xmlns="" id="{F080A5CE-2A27-4A71-B160-441332CC772B}"/>
              </a:ext>
            </a:extLst>
          </p:cNvPr>
          <p:cNvSpPr/>
          <p:nvPr/>
        </p:nvSpPr>
        <p:spPr>
          <a:xfrm>
            <a:off x="1608083" y="1518738"/>
            <a:ext cx="1692000" cy="1692000"/>
          </a:xfrm>
          <a:prstGeom prst="ellipse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10083187" y="3705643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1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xmlns="" id="{6FA90F40-9475-44A4-B029-E7ADB0595DF4}"/>
              </a:ext>
            </a:extLst>
          </p:cNvPr>
          <p:cNvSpPr/>
          <p:nvPr/>
        </p:nvSpPr>
        <p:spPr>
          <a:xfrm>
            <a:off x="4240408" y="2398581"/>
            <a:ext cx="1219926" cy="383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xmlns="" id="{C0AE763C-858D-4C72-80CE-27833870E988}"/>
              </a:ext>
            </a:extLst>
          </p:cNvPr>
          <p:cNvSpPr/>
          <p:nvPr/>
        </p:nvSpPr>
        <p:spPr>
          <a:xfrm>
            <a:off x="6933874" y="143327"/>
            <a:ext cx="5256000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xmlns="" id="{A292042E-5456-45FE-9561-9F5C8ECAEFDD}"/>
              </a:ext>
            </a:extLst>
          </p:cNvPr>
          <p:cNvSpPr/>
          <p:nvPr/>
        </p:nvSpPr>
        <p:spPr>
          <a:xfrm>
            <a:off x="3020482" y="3510248"/>
            <a:ext cx="1219926" cy="383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xmlns="" id="{A8F75F8E-32CF-42B7-A103-B15C60E18B98}"/>
              </a:ext>
            </a:extLst>
          </p:cNvPr>
          <p:cNvSpPr/>
          <p:nvPr/>
        </p:nvSpPr>
        <p:spPr>
          <a:xfrm>
            <a:off x="3418687" y="2370677"/>
            <a:ext cx="1519599" cy="1519599"/>
          </a:xfrm>
          <a:prstGeom prst="donu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xmlns="" id="{A9160358-B538-4278-B4F9-A84DB164311D}"/>
              </a:ext>
            </a:extLst>
          </p:cNvPr>
          <p:cNvSpPr/>
          <p:nvPr/>
        </p:nvSpPr>
        <p:spPr>
          <a:xfrm>
            <a:off x="1808223" y="4649819"/>
            <a:ext cx="1219926" cy="383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xmlns="" id="{0A8F7C65-833E-4F34-8F38-B5D7F7D92A52}"/>
              </a:ext>
            </a:extLst>
          </p:cNvPr>
          <p:cNvSpPr/>
          <p:nvPr/>
        </p:nvSpPr>
        <p:spPr>
          <a:xfrm>
            <a:off x="2208366" y="3510248"/>
            <a:ext cx="1519599" cy="1519599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xmlns="" id="{05A6C3BF-7F50-45A5-A56B-779D85BB39F7}"/>
              </a:ext>
            </a:extLst>
          </p:cNvPr>
          <p:cNvSpPr/>
          <p:nvPr/>
        </p:nvSpPr>
        <p:spPr>
          <a:xfrm>
            <a:off x="0" y="5785762"/>
            <a:ext cx="1728000" cy="383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xmlns="" id="{32AA287B-CF9F-467C-A5C0-CE3CC2F1A3D7}"/>
              </a:ext>
            </a:extLst>
          </p:cNvPr>
          <p:cNvSpPr/>
          <p:nvPr/>
        </p:nvSpPr>
        <p:spPr>
          <a:xfrm>
            <a:off x="6570951" y="65661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xmlns="" id="{DEC173AA-C82E-4B92-B550-6E65463C41A6}"/>
              </a:ext>
            </a:extLst>
          </p:cNvPr>
          <p:cNvSpPr/>
          <p:nvPr/>
        </p:nvSpPr>
        <p:spPr>
          <a:xfrm>
            <a:off x="950747" y="4649819"/>
            <a:ext cx="1519599" cy="1519599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FFD1FFE-EE5D-4508-BC53-E1CBBA637A09}"/>
              </a:ext>
            </a:extLst>
          </p:cNvPr>
          <p:cNvSpPr txBox="1"/>
          <p:nvPr/>
        </p:nvSpPr>
        <p:spPr>
          <a:xfrm>
            <a:off x="-47299" y="1270376"/>
            <a:ext cx="377092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4800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Les contributions atteint de ce projets</a:t>
            </a:r>
            <a:endParaRPr lang="en-US" altLang="ko-KR" sz="48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ounded Rectangle 96">
            <a:extLst>
              <a:ext uri="{FF2B5EF4-FFF2-40B4-BE49-F238E27FC236}">
                <a16:creationId xmlns:a16="http://schemas.microsoft.com/office/drawing/2014/main" xmlns="" id="{6FA90F40-9475-44A4-B029-E7ADB0595DF4}"/>
              </a:ext>
            </a:extLst>
          </p:cNvPr>
          <p:cNvSpPr/>
          <p:nvPr/>
        </p:nvSpPr>
        <p:spPr>
          <a:xfrm>
            <a:off x="5578513" y="1263504"/>
            <a:ext cx="1219926" cy="383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xmlns="" id="{80B45867-92D9-4512-8CCF-98BEEB4C6674}"/>
              </a:ext>
            </a:extLst>
          </p:cNvPr>
          <p:cNvSpPr/>
          <p:nvPr/>
        </p:nvSpPr>
        <p:spPr>
          <a:xfrm>
            <a:off x="4739370" y="1262638"/>
            <a:ext cx="1519599" cy="1519599"/>
          </a:xfrm>
          <a:prstGeom prst="don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49">
            <a:extLst>
              <a:ext uri="{FF2B5EF4-FFF2-40B4-BE49-F238E27FC236}">
                <a16:creationId xmlns:a16="http://schemas.microsoft.com/office/drawing/2014/main" xmlns="" id="{80B45867-92D9-4512-8CCF-98BEEB4C6674}"/>
              </a:ext>
            </a:extLst>
          </p:cNvPr>
          <p:cNvSpPr/>
          <p:nvPr/>
        </p:nvSpPr>
        <p:spPr>
          <a:xfrm>
            <a:off x="5998645" y="127561"/>
            <a:ext cx="1519599" cy="1519599"/>
          </a:xfrm>
          <a:prstGeom prst="don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onut 24">
            <a:extLst>
              <a:ext uri="{FF2B5EF4-FFF2-40B4-BE49-F238E27FC236}">
                <a16:creationId xmlns:a16="http://schemas.microsoft.com/office/drawing/2014/main" xmlns="" id="{32AA287B-CF9F-467C-A5C0-CE3CC2F1A3D7}"/>
              </a:ext>
            </a:extLst>
          </p:cNvPr>
          <p:cNvSpPr/>
          <p:nvPr/>
        </p:nvSpPr>
        <p:spPr>
          <a:xfrm>
            <a:off x="5301560" y="182322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Donut 24">
            <a:extLst>
              <a:ext uri="{FF2B5EF4-FFF2-40B4-BE49-F238E27FC236}">
                <a16:creationId xmlns:a16="http://schemas.microsoft.com/office/drawing/2014/main" xmlns="" id="{32AA287B-CF9F-467C-A5C0-CE3CC2F1A3D7}"/>
              </a:ext>
            </a:extLst>
          </p:cNvPr>
          <p:cNvSpPr/>
          <p:nvPr/>
        </p:nvSpPr>
        <p:spPr>
          <a:xfrm>
            <a:off x="3996643" y="292496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Donut 24">
            <a:extLst>
              <a:ext uri="{FF2B5EF4-FFF2-40B4-BE49-F238E27FC236}">
                <a16:creationId xmlns:a16="http://schemas.microsoft.com/office/drawing/2014/main" xmlns="" id="{32AA287B-CF9F-467C-A5C0-CE3CC2F1A3D7}"/>
              </a:ext>
            </a:extLst>
          </p:cNvPr>
          <p:cNvSpPr/>
          <p:nvPr/>
        </p:nvSpPr>
        <p:spPr>
          <a:xfrm>
            <a:off x="2770556" y="407083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Donut 24">
            <a:extLst>
              <a:ext uri="{FF2B5EF4-FFF2-40B4-BE49-F238E27FC236}">
                <a16:creationId xmlns:a16="http://schemas.microsoft.com/office/drawing/2014/main" xmlns="" id="{32AA287B-CF9F-467C-A5C0-CE3CC2F1A3D7}"/>
              </a:ext>
            </a:extLst>
          </p:cNvPr>
          <p:cNvSpPr/>
          <p:nvPr/>
        </p:nvSpPr>
        <p:spPr>
          <a:xfrm>
            <a:off x="1512937" y="521040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18245" y="532002"/>
            <a:ext cx="4671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dirty="0"/>
              <a:t>Développement d'un système </a:t>
            </a:r>
            <a:r>
              <a:rPr lang="fr-FR" dirty="0" smtClean="0"/>
              <a:t>de traitement </a:t>
            </a:r>
            <a:r>
              <a:rPr lang="fr-FR" dirty="0"/>
              <a:t>de séquences vocales et la manipulation de sons en langue </a:t>
            </a:r>
            <a:r>
              <a:rPr lang="fr-FR" dirty="0" smtClean="0"/>
              <a:t>arabe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3996642" y="4146098"/>
            <a:ext cx="8032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fr-FR" dirty="0" smtClean="0"/>
              <a:t>Implémentation </a:t>
            </a:r>
            <a:r>
              <a:rPr lang="fr-FR" dirty="0"/>
              <a:t>d'un réseau de neurones pour le traitement de la langue arabe avec l'intégration de mécanismes </a:t>
            </a:r>
            <a:r>
              <a:rPr lang="fr-FR" dirty="0" smtClean="0"/>
              <a:t>d'attention,</a:t>
            </a:r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2465484" y="5285669"/>
            <a:ext cx="9726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dirty="0" smtClean="0"/>
              <a:t>Réalisation d’une </a:t>
            </a:r>
            <a:r>
              <a:rPr lang="fr-FR" dirty="0"/>
              <a:t>application </a:t>
            </a:r>
            <a:r>
              <a:rPr lang="fr-FR" dirty="0" smtClean="0"/>
              <a:t>permettant </a:t>
            </a:r>
            <a:r>
              <a:rPr lang="fr-FR" dirty="0"/>
              <a:t>la mise en pratique des modèles développés dans le cadre du traitement de la langue </a:t>
            </a:r>
            <a:r>
              <a:rPr lang="fr-FR" dirty="0" smtClean="0"/>
              <a:t>arabe pour les enfants.</a:t>
            </a:r>
            <a:endParaRPr lang="fr-FR" dirty="0"/>
          </a:p>
        </p:txBody>
      </p:sp>
      <p:sp>
        <p:nvSpPr>
          <p:cNvPr id="62" name="Rectangle 61"/>
          <p:cNvSpPr/>
          <p:nvPr/>
        </p:nvSpPr>
        <p:spPr>
          <a:xfrm>
            <a:off x="5116276" y="3148696"/>
            <a:ext cx="614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fr-FR" dirty="0" smtClean="0"/>
              <a:t>Implémentation </a:t>
            </a:r>
            <a:r>
              <a:rPr lang="fr-FR" dirty="0"/>
              <a:t>du modèle LAS (</a:t>
            </a:r>
            <a:r>
              <a:rPr lang="fr-FR" dirty="0" err="1"/>
              <a:t>Listen</a:t>
            </a:r>
            <a:r>
              <a:rPr lang="fr-FR" dirty="0"/>
              <a:t>, Attend and </a:t>
            </a:r>
            <a:r>
              <a:rPr lang="fr-FR" dirty="0" err="1"/>
              <a:t>Spell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440298" y="1823220"/>
            <a:ext cx="558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fr-FR" dirty="0"/>
              <a:t>Adaptation </a:t>
            </a:r>
            <a:r>
              <a:rPr lang="fr-FR" dirty="0" smtClean="0"/>
              <a:t>du problème </a:t>
            </a:r>
            <a:r>
              <a:rPr lang="fr-FR" dirty="0"/>
              <a:t>de reconnaissance vocale pour la langue arabe en se basant sur le Framework </a:t>
            </a:r>
            <a:r>
              <a:rPr lang="fr-FR" dirty="0" err="1" smtClean="0"/>
              <a:t>Keras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707627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114197" y="3591714"/>
            <a:ext cx="1398740" cy="0"/>
            <a:chOff x="2661545" y="1561712"/>
            <a:chExt cx="1398740" cy="0"/>
          </a:xfrm>
        </p:grpSpPr>
        <p:cxnSp>
          <p:nvCxnSpPr>
            <p:cNvPr id="27" name="Connecteur droit 26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13996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xmlns="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xmlns="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xmlns="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xmlns="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xmlns="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932281-9E52-4BAD-A9C6-B4D998F8160E}"/>
              </a:ext>
            </a:extLst>
          </p:cNvPr>
          <p:cNvSpPr txBox="1"/>
          <p:nvPr/>
        </p:nvSpPr>
        <p:spPr>
          <a:xfrm rot="2979303">
            <a:off x="5353485" y="2412098"/>
            <a:ext cx="2300361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DataSet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0E10BC-9D0B-4781-ABE8-E898318EE129}"/>
              </a:ext>
            </a:extLst>
          </p:cNvPr>
          <p:cNvSpPr txBox="1"/>
          <p:nvPr/>
        </p:nvSpPr>
        <p:spPr>
          <a:xfrm rot="18900000">
            <a:off x="4501136" y="2403581"/>
            <a:ext cx="2300361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fr-FR" altLang="ko-KR" sz="1600" b="1" dirty="0" smtClean="0">
                <a:solidFill>
                  <a:schemeClr val="bg1"/>
                </a:solidFill>
                <a:cs typeface="Arial" pitchFamily="34" charset="0"/>
              </a:rPr>
              <a:t>Modèle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DBA56D-DAE0-45E7-AEF6-16748554A387}"/>
              </a:ext>
            </a:extLst>
          </p:cNvPr>
          <p:cNvSpPr txBox="1"/>
          <p:nvPr/>
        </p:nvSpPr>
        <p:spPr>
          <a:xfrm rot="13500000">
            <a:off x="4501136" y="3191047"/>
            <a:ext cx="2300361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Aspect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Aplicatif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9140EE-84F4-454E-AB1D-106BB93C2095}"/>
              </a:ext>
            </a:extLst>
          </p:cNvPr>
          <p:cNvSpPr txBox="1"/>
          <p:nvPr/>
        </p:nvSpPr>
        <p:spPr>
          <a:xfrm rot="8100000">
            <a:off x="5371649" y="3191047"/>
            <a:ext cx="2300361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Performances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DA63221-9C81-4CCA-A6CD-0CBD44904428}"/>
              </a:ext>
            </a:extLst>
          </p:cNvPr>
          <p:cNvSpPr txBox="1"/>
          <p:nvPr/>
        </p:nvSpPr>
        <p:spPr>
          <a:xfrm>
            <a:off x="481947" y="4426929"/>
            <a:ext cx="46091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lvl="0" indent="-285750">
              <a:buFont typeface="Wingdings" pitchFamily="2" charset="2"/>
              <a:buChar char="v"/>
              <a:defRPr sz="1600"/>
            </a:lvl1pPr>
          </a:lstStyle>
          <a:p>
            <a:r>
              <a:rPr lang="fr-FR" dirty="0"/>
              <a:t>Étendre les modèles proposés à la compréhension d'autres </a:t>
            </a:r>
            <a:r>
              <a:rPr lang="fr-FR" dirty="0" smtClean="0"/>
              <a:t>langues</a:t>
            </a:r>
            <a:endParaRPr lang="fr-FR" dirty="0"/>
          </a:p>
          <a:p>
            <a:r>
              <a:rPr lang="fr-FR" dirty="0" smtClean="0"/>
              <a:t>Intégrer </a:t>
            </a:r>
            <a:r>
              <a:rPr lang="fr-FR" dirty="0"/>
              <a:t>des classes en ligne avec un professeur assistant </a:t>
            </a:r>
            <a:endParaRPr lang="fr-FR" dirty="0" smtClean="0"/>
          </a:p>
          <a:p>
            <a:r>
              <a:rPr lang="fr-FR" dirty="0" smtClean="0"/>
              <a:t>Intégrer des </a:t>
            </a:r>
            <a:r>
              <a:rPr lang="fr-FR" dirty="0"/>
              <a:t>discussions automatiques par robot pour les enfants</a:t>
            </a:r>
          </a:p>
          <a:p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1A70737-A319-44DB-96AD-AA54651CA3B7}"/>
              </a:ext>
            </a:extLst>
          </p:cNvPr>
          <p:cNvSpPr txBox="1"/>
          <p:nvPr/>
        </p:nvSpPr>
        <p:spPr>
          <a:xfrm>
            <a:off x="481946" y="2185428"/>
            <a:ext cx="485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fr-FR" sz="1600" dirty="0"/>
              <a:t>Expérimenter l'architecture </a:t>
            </a:r>
            <a:r>
              <a:rPr lang="fr-FR" sz="1600" dirty="0" smtClean="0"/>
              <a:t>« Transformer » 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fr-FR" sz="1600" dirty="0" smtClean="0"/>
              <a:t>Prendre </a:t>
            </a:r>
            <a:r>
              <a:rPr lang="fr-FR" sz="1600" dirty="0"/>
              <a:t>en </a:t>
            </a:r>
            <a:r>
              <a:rPr lang="fr-FR" sz="1600" dirty="0" smtClean="0"/>
              <a:t>considération la vocalisation</a:t>
            </a:r>
          </a:p>
          <a:p>
            <a:pPr lvl="0"/>
            <a:r>
              <a:rPr lang="fr-FR" sz="1600" dirty="0" smtClean="0"/>
              <a:t>     (</a:t>
            </a:r>
            <a:r>
              <a:rPr lang="fr-FR" sz="1600" dirty="0" err="1"/>
              <a:t>at-tachkil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0CF570A-6D6A-4C66-9553-00D1FA444165}"/>
              </a:ext>
            </a:extLst>
          </p:cNvPr>
          <p:cNvSpPr txBox="1"/>
          <p:nvPr/>
        </p:nvSpPr>
        <p:spPr>
          <a:xfrm>
            <a:off x="8146126" y="4404469"/>
            <a:ext cx="306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lvl="0" indent="-285750">
              <a:buFont typeface="Wingdings" pitchFamily="2" charset="2"/>
              <a:buChar char="v"/>
              <a:defRPr sz="1600"/>
            </a:lvl1pPr>
          </a:lstStyle>
          <a:p>
            <a:r>
              <a:rPr lang="fr-FR" dirty="0"/>
              <a:t>Implémenter la solution proposée sur des machines plus </a:t>
            </a:r>
            <a:r>
              <a:rPr lang="fr-FR" dirty="0" smtClean="0"/>
              <a:t>performantes,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FCEDDCB-71DE-4BEE-B4A9-78BE0BA2987F}"/>
              </a:ext>
            </a:extLst>
          </p:cNvPr>
          <p:cNvSpPr txBox="1"/>
          <p:nvPr/>
        </p:nvSpPr>
        <p:spPr>
          <a:xfrm>
            <a:off x="8078648" y="2125382"/>
            <a:ext cx="3918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lvl="0" indent="-285750">
              <a:buFont typeface="Wingdings" pitchFamily="2" charset="2"/>
              <a:buChar char="v"/>
              <a:defRPr sz="1600"/>
            </a:lvl1pPr>
          </a:lstStyle>
          <a:p>
            <a:r>
              <a:rPr lang="fr-FR" dirty="0"/>
              <a:t>Réaliser un transfert d'apprentissage à partir de réseaux </a:t>
            </a:r>
            <a:r>
              <a:rPr lang="fr-FR" dirty="0" smtClean="0"/>
              <a:t>pré-entrainés.</a:t>
            </a:r>
          </a:p>
          <a:p>
            <a:r>
              <a:rPr lang="fr-FR" dirty="0" smtClean="0"/>
              <a:t>Étendre </a:t>
            </a:r>
            <a:r>
              <a:rPr lang="fr-FR" dirty="0"/>
              <a:t>le </a:t>
            </a:r>
            <a:r>
              <a:rPr lang="fr-FR" dirty="0" err="1"/>
              <a:t>DataSet</a:t>
            </a:r>
            <a:r>
              <a:rPr lang="fr-FR" dirty="0"/>
              <a:t>,</a:t>
            </a:r>
          </a:p>
          <a:p>
            <a:endParaRPr lang="en-US" altLang="ko-KR" dirty="0"/>
          </a:p>
        </p:txBody>
      </p:sp>
      <p:sp>
        <p:nvSpPr>
          <p:cNvPr id="32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19503" y="5707627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5104925" y="1121206"/>
            <a:ext cx="1398740" cy="0"/>
            <a:chOff x="2661545" y="1561712"/>
            <a:chExt cx="1398740" cy="0"/>
          </a:xfrm>
        </p:grpSpPr>
        <p:cxnSp>
          <p:nvCxnSpPr>
            <p:cNvPr id="34" name="Connecteur droit 33"/>
            <p:cNvCxnSpPr/>
            <p:nvPr/>
          </p:nvCxnSpPr>
          <p:spPr>
            <a:xfrm>
              <a:off x="2661545" y="1561712"/>
              <a:ext cx="4680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124285" y="1561712"/>
              <a:ext cx="46800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3592285" y="1561712"/>
              <a:ext cx="468000" cy="0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97" y="287689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9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2381" y="2855223"/>
            <a:ext cx="12196762" cy="1360392"/>
          </a:xfrm>
          <a:prstGeom prst="rect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2381" y="2957661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2381" y="3027589"/>
            <a:ext cx="12192000" cy="10156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Merci pour </a:t>
            </a:r>
            <a:r>
              <a:rPr lang="en-US" altLang="ko-KR" sz="6000" dirty="0" err="1" smtClean="0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102449" y="4398579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accent5"/>
                </a:solidFill>
              </a:rPr>
              <a:t>Des questions ?</a:t>
            </a:r>
            <a:endParaRPr lang="fr-FR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Espace réservé pour une image  4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biLevel thresh="25000"/>
          </a:blip>
          <a:srcRect l="3906" r="390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9" name="Espace réservé pour une image  48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biLevel thresh="50000"/>
          </a:blip>
          <a:srcRect t="7143" b="714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" name="Espace réservé pour une image  52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clrChange>
              <a:clrFrom>
                <a:srgbClr val="77933C"/>
              </a:clrFrom>
              <a:clrTo>
                <a:srgbClr val="77933C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Espace réservé du texte 9"/>
          <p:cNvSpPr>
            <a:spLocks noGrp="1"/>
          </p:cNvSpPr>
          <p:nvPr>
            <p:ph type="body" sz="quarter" idx="29"/>
          </p:nvPr>
        </p:nvSpPr>
        <p:spPr>
          <a:xfrm>
            <a:off x="0" y="5362579"/>
            <a:ext cx="4135496" cy="792694"/>
          </a:xfrm>
        </p:spPr>
        <p:txBody>
          <a:bodyPr/>
          <a:lstStyle/>
          <a:p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Utiliser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l’attention pour régler les problèmes de séquences et Apprendre à l’intégrer pour développer le système ASR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fr-FR" sz="1800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33"/>
          </p:nvPr>
        </p:nvSpPr>
        <p:spPr>
          <a:xfrm>
            <a:off x="8546893" y="4184400"/>
            <a:ext cx="4080453" cy="1065456"/>
          </a:xfrm>
        </p:spPr>
        <p:txBody>
          <a:bodyPr/>
          <a:lstStyle/>
          <a:p>
            <a:pPr lvl="0"/>
            <a:r>
              <a:rPr lang="fr-FR" sz="1600" dirty="0"/>
              <a:t>Manque des systèmes ASR pour la langue arabe </a:t>
            </a:r>
            <a:endParaRPr lang="fr-FR" sz="1600" dirty="0" smtClean="0"/>
          </a:p>
          <a:p>
            <a:pPr marL="0" lvl="0" indent="0">
              <a:buNone/>
            </a:pPr>
            <a:r>
              <a:rPr lang="fr-FR" sz="1600" dirty="0" smtClean="0"/>
              <a:t>   dont </a:t>
            </a:r>
            <a:r>
              <a:rPr lang="fr-FR" sz="1600" dirty="0"/>
              <a:t>des outils </a:t>
            </a:r>
            <a:endParaRPr lang="fr-FR" sz="1600" dirty="0" smtClean="0"/>
          </a:p>
          <a:p>
            <a:pPr marL="0" lvl="0" indent="0">
              <a:buNone/>
            </a:pPr>
            <a:r>
              <a:rPr lang="fr-FR" sz="1600" dirty="0" smtClean="0"/>
              <a:t>   d’apprentissage </a:t>
            </a:r>
            <a:r>
              <a:rPr lang="fr-FR" sz="1600" dirty="0"/>
              <a:t>de </a:t>
            </a:r>
            <a:r>
              <a:rPr lang="fr-FR" sz="1600" dirty="0" smtClean="0"/>
              <a:t>cette</a:t>
            </a:r>
          </a:p>
          <a:p>
            <a:pPr marL="0" lvl="0" indent="0" algn="just">
              <a:buNone/>
            </a:pPr>
            <a:r>
              <a:rPr lang="fr-FR" sz="1600" dirty="0"/>
              <a:t> </a:t>
            </a:r>
            <a:r>
              <a:rPr lang="fr-FR" sz="1600" dirty="0" smtClean="0"/>
              <a:t>  </a:t>
            </a:r>
            <a:r>
              <a:rPr lang="fr-FR" sz="1600" dirty="0"/>
              <a:t>langue  .  </a:t>
            </a:r>
          </a:p>
          <a:p>
            <a:endParaRPr lang="fr-FR" sz="1600" noProof="0" dirty="0"/>
          </a:p>
        </p:txBody>
      </p:sp>
      <p:pic>
        <p:nvPicPr>
          <p:cNvPr id="38" name="Espace réservé pour une image  3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102549" t="-17864" r="-20202" b="-12812"/>
          <a:stretch/>
        </p:blipFill>
        <p:spPr>
          <a:xfrm>
            <a:off x="3594036" y="3082945"/>
            <a:ext cx="3640693" cy="3617083"/>
          </a:xfrm>
          <a:prstGeom prst="rect">
            <a:avLst/>
          </a:prstGeom>
        </p:spPr>
      </p:pic>
      <p:sp>
        <p:nvSpPr>
          <p:cNvPr id="40" name="タイトル 22"/>
          <p:cNvSpPr txBox="1">
            <a:spLocks/>
          </p:cNvSpPr>
          <p:nvPr/>
        </p:nvSpPr>
        <p:spPr>
          <a:xfrm>
            <a:off x="1507958" y="38624"/>
            <a:ext cx="10438692" cy="750083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3200" dirty="0" smtClean="0">
                <a:solidFill>
                  <a:schemeClr val="bg1"/>
                </a:solidFill>
              </a:rPr>
              <a:t>Introduction -</a:t>
            </a:r>
            <a:r>
              <a:rPr kumimoji="1" lang="fr-FR" altLang="ja-JP" sz="3200" dirty="0">
                <a:solidFill>
                  <a:schemeClr val="bg1"/>
                </a:solidFill>
              </a:rPr>
              <a:t>Natural </a:t>
            </a:r>
            <a:r>
              <a:rPr kumimoji="1" lang="fr-FR" altLang="ja-JP" sz="3200" dirty="0" err="1">
                <a:solidFill>
                  <a:schemeClr val="bg1"/>
                </a:solidFill>
              </a:rPr>
              <a:t>language</a:t>
            </a:r>
            <a:r>
              <a:rPr kumimoji="1" lang="fr-FR" altLang="ja-JP" sz="3200" dirty="0">
                <a:solidFill>
                  <a:schemeClr val="bg1"/>
                </a:solidFill>
              </a:rPr>
              <a:t> </a:t>
            </a:r>
            <a:r>
              <a:rPr kumimoji="1" lang="fr-FR" altLang="ja-JP" sz="3200" dirty="0" err="1">
                <a:solidFill>
                  <a:schemeClr val="bg1"/>
                </a:solidFill>
              </a:rPr>
              <a:t>processing</a:t>
            </a:r>
            <a:r>
              <a:rPr kumimoji="1" lang="fr-FR" altLang="ja-JP" sz="3200" dirty="0">
                <a:solidFill>
                  <a:schemeClr val="bg1"/>
                </a:solidFill>
              </a:rPr>
              <a:t> </a:t>
            </a:r>
            <a:endParaRPr kumimoji="1" lang="ja-JP" altLang="en-US" sz="3200" dirty="0">
              <a:solidFill>
                <a:schemeClr val="bg1"/>
              </a:solidFill>
            </a:endParaRPr>
          </a:p>
          <a:p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Espace réservé du texte 7"/>
          <p:cNvSpPr>
            <a:spLocks noGrp="1"/>
          </p:cNvSpPr>
          <p:nvPr>
            <p:ph type="body" sz="quarter" idx="26"/>
          </p:nvPr>
        </p:nvSpPr>
        <p:spPr>
          <a:xfrm>
            <a:off x="0" y="4585417"/>
            <a:ext cx="4080453" cy="565983"/>
          </a:xfrm>
        </p:spPr>
        <p:txBody>
          <a:bodyPr>
            <a:noAutofit/>
          </a:bodyPr>
          <a:lstStyle/>
          <a:p>
            <a:r>
              <a:rPr lang="fr-FR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Développer une </a:t>
            </a:r>
            <a:r>
              <a:rPr lang="fr-FR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</a:t>
            </a:r>
            <a:r>
              <a:rPr lang="fr-FR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 éducative </a:t>
            </a:r>
            <a:r>
              <a:rPr lang="fr-FR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aux enfants pour faire apprendre la </a:t>
            </a:r>
          </a:p>
          <a:p>
            <a:pPr marL="0" indent="0">
              <a:buNone/>
            </a:pPr>
            <a:r>
              <a:rPr lang="fr-FR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langue arabe </a:t>
            </a:r>
            <a:endParaRPr lang="fr-FR" sz="1800" dirty="0"/>
          </a:p>
          <a:p>
            <a:pPr lvl="0"/>
            <a:endParaRPr lang="fr-FR" sz="1800" noProof="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63" y="5292712"/>
            <a:ext cx="520193" cy="609601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35"/>
          </p:nvPr>
        </p:nvSpPr>
        <p:spPr>
          <a:xfrm>
            <a:off x="8546539" y="5413949"/>
            <a:ext cx="4080807" cy="565983"/>
          </a:xfrm>
        </p:spPr>
        <p:txBody>
          <a:bodyPr/>
          <a:lstStyle/>
          <a:p>
            <a:r>
              <a:rPr lang="fr-FR" sz="1600" dirty="0"/>
              <a:t>Les modèles actuels de séquences ont des </a:t>
            </a:r>
            <a:r>
              <a:rPr lang="fr-FR" sz="1600" dirty="0" smtClean="0"/>
              <a:t>limites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 pour </a:t>
            </a:r>
            <a:r>
              <a:rPr lang="fr-FR" sz="1600" dirty="0"/>
              <a:t>les langues phrases . </a:t>
            </a:r>
            <a:endParaRPr lang="fr-FR" sz="1600" dirty="0"/>
          </a:p>
        </p:txBody>
      </p:sp>
      <p:sp>
        <p:nvSpPr>
          <p:cNvPr id="18" name="テキスト プレースホルダー 18"/>
          <p:cNvSpPr>
            <a:spLocks noGrp="1"/>
          </p:cNvSpPr>
          <p:nvPr>
            <p:ph type="body" sz="quarter" idx="4294967295"/>
          </p:nvPr>
        </p:nvSpPr>
        <p:spPr>
          <a:xfrm>
            <a:off x="293878" y="1609007"/>
            <a:ext cx="11652772" cy="1347661"/>
          </a:xfrm>
          <a:prstGeom prst="rect">
            <a:avLst/>
          </a:prstGeom>
        </p:spPr>
        <p:txBody>
          <a:bodyPr/>
          <a:lstStyle/>
          <a:p>
            <a:r>
              <a:rPr lang="fr-FR" sz="2400" dirty="0"/>
              <a:t>branche de l’intelligence artificielle qui étudie, comprend et donne un sens au langage </a:t>
            </a:r>
            <a:r>
              <a:rPr lang="fr-FR" sz="2400" dirty="0" smtClean="0"/>
              <a:t>humain , parmi ces applications on trouve : la reconnaissance de la parole (ASR) comme  </a:t>
            </a:r>
            <a:r>
              <a:rPr lang="fr-FR" sz="2400" dirty="0" err="1" smtClean="0"/>
              <a:t>Siri</a:t>
            </a:r>
            <a:r>
              <a:rPr lang="fr-FR" sz="2400" dirty="0" smtClean="0"/>
              <a:t> et OK Google .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22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0874153" y="6237493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61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598" y="3894500"/>
            <a:ext cx="12325336" cy="1799464"/>
            <a:chOff x="-29832" y="2962264"/>
            <a:chExt cx="12325336" cy="136039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xmlns="" id="{F080A5CE-2A27-4A71-B160-441332CC772B}"/>
                </a:ext>
              </a:extLst>
            </p:cNvPr>
            <p:cNvSpPr/>
            <p:nvPr/>
          </p:nvSpPr>
          <p:spPr>
            <a:xfrm>
              <a:off x="-29832" y="2962264"/>
              <a:ext cx="12325336" cy="1360392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5" name="TextBox 2">
              <a:extLst>
                <a:ext uri="{FF2B5EF4-FFF2-40B4-BE49-F238E27FC236}">
                  <a16:creationId xmlns:a16="http://schemas.microsoft.com/office/drawing/2014/main" xmlns="" id="{020C8F30-9C91-4D39-A29C-BCE4134E41E9}"/>
                </a:ext>
              </a:extLst>
            </p:cNvPr>
            <p:cNvSpPr txBox="1"/>
            <p:nvPr/>
          </p:nvSpPr>
          <p:spPr>
            <a:xfrm>
              <a:off x="-29832" y="3180359"/>
              <a:ext cx="12221832" cy="907447"/>
            </a:xfrm>
            <a:prstGeom prst="rect">
              <a:avLst/>
            </a:prstGeom>
            <a:solidFill>
              <a:schemeClr val="accent6">
                <a:lumMod val="75000"/>
                <a:alpha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fr-FR" altLang="ko-KR" sz="3600" dirty="0">
                  <a:solidFill>
                    <a:schemeClr val="bg1"/>
                  </a:solidFill>
                  <a:cs typeface="Arial" pitchFamily="34" charset="0"/>
                </a:rPr>
                <a:t>Modèles de séquences </a:t>
              </a:r>
              <a:endParaRPr lang="fr-FR" altLang="ko-KR" sz="36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3600" dirty="0" smtClean="0">
                  <a:solidFill>
                    <a:schemeClr val="bg1"/>
                  </a:solidFill>
                  <a:cs typeface="Arial" pitchFamily="34" charset="0"/>
                </a:rPr>
                <a:t>avec le </a:t>
              </a:r>
              <a:r>
                <a:rPr lang="fr-FR" altLang="ko-KR" sz="3600" dirty="0">
                  <a:solidFill>
                    <a:schemeClr val="bg1"/>
                  </a:solidFill>
                  <a:cs typeface="Arial" pitchFamily="34" charset="0"/>
                </a:rPr>
                <a:t>mécanisme d’attention </a:t>
              </a:r>
              <a:endParaRPr lang="ko-KR" altLang="en-US" sz="3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=""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06113" y="1"/>
            <a:ext cx="7170270" cy="6679096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=""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=""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=""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=""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=""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=""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=""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=""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=""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=""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11" name="Ellipse 310">
            <a:extLst>
              <a:ext uri="{FF2B5EF4-FFF2-40B4-BE49-F238E27FC236}">
                <a16:creationId xmlns:a16="http://schemas.microsoft.com/office/drawing/2014/main" xmlns="" id="{F080A5CE-2A27-4A71-B160-441332CC772B}"/>
              </a:ext>
            </a:extLst>
          </p:cNvPr>
          <p:cNvSpPr/>
          <p:nvPr/>
        </p:nvSpPr>
        <p:spPr>
          <a:xfrm>
            <a:off x="1608083" y="1518738"/>
            <a:ext cx="1692000" cy="1692000"/>
          </a:xfrm>
          <a:prstGeom prst="ellipse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2" b="98826" l="9553" r="98171">
                        <a14:foregroundMark x1="67073" y1="44836" x2="67073" y2="44836"/>
                        <a14:foregroundMark x1="74390" y1="23005" x2="74390" y2="23005"/>
                        <a14:foregroundMark x1="77033" y1="3521" x2="77033" y2="3521"/>
                        <a14:foregroundMark x1="94919" y1="34507" x2="94919" y2="34507"/>
                        <a14:foregroundMark x1="87602" y1="83099" x2="87602" y2="83099"/>
                        <a14:foregroundMark x1="98171" y1="62441" x2="98171" y2="62441"/>
                        <a14:foregroundMark x1="80894" y1="92723" x2="80894" y2="92723"/>
                        <a14:foregroundMark x1="79675" y1="98826" x2="79675" y2="98826"/>
                        <a14:backgroundMark x1="41870" y1="63146" x2="41870" y2="63146"/>
                        <a14:backgroundMark x1="36179" y1="39906" x2="36179" y2="39906"/>
                        <a14:backgroundMark x1="42480" y1="29108" x2="42480" y2="29108"/>
                        <a14:backgroundMark x1="20935" y1="44131" x2="20935" y2="44131"/>
                        <a14:backgroundMark x1="30285" y1="69718" x2="30285" y2="69718"/>
                        <a14:backgroundMark x1="47154" y1="78873" x2="47154" y2="78873"/>
                        <a14:backgroundMark x1="15041" y1="57042" x2="15041" y2="57042"/>
                        <a14:backgroundMark x1="40244" y1="45540" x2="40244" y2="45540"/>
                        <a14:backgroundMark x1="47764" y1="19953" x2="47764" y2="19953"/>
                        <a14:backgroundMark x1="26626" y1="35211" x2="26626" y2="35211"/>
                        <a14:backgroundMark x1="12398" y1="41315" x2="12398" y2="41315"/>
                        <a14:backgroundMark x1="28252" y1="64789" x2="28252" y2="64789"/>
                        <a14:backgroundMark x1="28659" y1="47183" x2="28659" y2="47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95">
            <a:off x="10083187" y="3705643"/>
            <a:ext cx="2125632" cy="18409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4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5988" y="0"/>
            <a:ext cx="12197987" cy="403874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4">
            <a:extLst>
              <a:ext uri="{FF2B5EF4-FFF2-40B4-BE49-F238E27FC236}">
                <a16:creationId xmlns:a16="http://schemas.microsoft.com/office/drawing/2014/main" xmlns="" id="{C9174A5B-3179-43D1-B4C2-7BAFD513F9C8}"/>
              </a:ext>
            </a:extLst>
          </p:cNvPr>
          <p:cNvSpPr/>
          <p:nvPr/>
        </p:nvSpPr>
        <p:spPr>
          <a:xfrm rot="10800000" flipV="1">
            <a:off x="2307862" y="2095413"/>
            <a:ext cx="1119334" cy="1547011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ZoneTexte 1"/>
          <p:cNvSpPr txBox="1"/>
          <p:nvPr/>
        </p:nvSpPr>
        <p:spPr>
          <a:xfrm rot="16200000">
            <a:off x="1901617" y="463361"/>
            <a:ext cx="179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3"/>
                </a:solidFill>
              </a:rPr>
              <a:t>Problème  rencontré par le RNN</a:t>
            </a:r>
            <a:endParaRPr lang="fr-FR" b="1" dirty="0">
              <a:solidFill>
                <a:schemeClr val="accent3"/>
              </a:solidFill>
            </a:endParaRPr>
          </a:p>
        </p:txBody>
      </p:sp>
      <p:sp>
        <p:nvSpPr>
          <p:cNvPr id="5" name="Rogner un rectangle avec un coin diagonal 4"/>
          <p:cNvSpPr/>
          <p:nvPr/>
        </p:nvSpPr>
        <p:spPr>
          <a:xfrm>
            <a:off x="3832520" y="347534"/>
            <a:ext cx="2188181" cy="693683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b="1" dirty="0">
                <a:solidFill>
                  <a:schemeClr val="tx1"/>
                </a:solidFill>
              </a:rPr>
              <a:t>Problème de la disparition des gradients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ogner un rectangle avec un coin diagonal 28"/>
          <p:cNvSpPr/>
          <p:nvPr/>
        </p:nvSpPr>
        <p:spPr>
          <a:xfrm>
            <a:off x="3355186" y="1180592"/>
            <a:ext cx="2188181" cy="693683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Problème de gradient explosif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72" y="2144636"/>
            <a:ext cx="917844" cy="154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1962BD43-1973-484C-8C1D-F37E18C85669}"/>
              </a:ext>
            </a:extLst>
          </p:cNvPr>
          <p:cNvSpPr/>
          <p:nvPr/>
        </p:nvSpPr>
        <p:spPr>
          <a:xfrm>
            <a:off x="0" y="4038742"/>
            <a:ext cx="12192000" cy="2819257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7" name="Parenthèses 46"/>
          <p:cNvSpPr/>
          <p:nvPr/>
        </p:nvSpPr>
        <p:spPr>
          <a:xfrm rot="16200000">
            <a:off x="3813780" y="-339262"/>
            <a:ext cx="1907707" cy="2824891"/>
          </a:xfrm>
          <a:prstGeom prst="bracketPair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0800000" flipH="1">
            <a:off x="2497049" y="1619642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e 17"/>
          <p:cNvGrpSpPr/>
          <p:nvPr/>
        </p:nvGrpSpPr>
        <p:grpSpPr>
          <a:xfrm rot="5400000" flipH="1" flipV="1">
            <a:off x="5465911" y="882482"/>
            <a:ext cx="1836000" cy="381404"/>
            <a:chOff x="3993926" y="5306155"/>
            <a:chExt cx="3780000" cy="381404"/>
          </a:xfrm>
        </p:grpSpPr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xmlns="" id="{E4C9EAA5-C278-479C-AA8A-866D73546AE5}"/>
                </a:ext>
              </a:extLst>
            </p:cNvPr>
            <p:cNvCxnSpPr>
              <a:cxnSpLocks/>
            </p:cNvCxnSpPr>
            <p:nvPr/>
          </p:nvCxnSpPr>
          <p:spPr>
            <a:xfrm>
              <a:off x="3993926" y="5306155"/>
              <a:ext cx="3780000" cy="1085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3">
              <a:extLst>
                <a:ext uri="{FF2B5EF4-FFF2-40B4-BE49-F238E27FC236}">
                  <a16:creationId xmlns:a16="http://schemas.microsoft.com/office/drawing/2014/main" xmlns="" id="{D7D1D48D-5A93-4498-A4A1-F4A70817E4C5}"/>
                </a:ext>
              </a:extLst>
            </p:cNvPr>
            <p:cNvCxnSpPr/>
            <p:nvPr/>
          </p:nvCxnSpPr>
          <p:spPr>
            <a:xfrm flipH="1" flipV="1">
              <a:off x="5743118" y="5327559"/>
              <a:ext cx="0" cy="3600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 52" descr="https://www.simplilearn.com/ice9/free_resources_article_thumb/Workings_of_LSTMs.pn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839" y="73159"/>
            <a:ext cx="2552981" cy="241871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050059687"/>
              </p:ext>
            </p:extLst>
          </p:nvPr>
        </p:nvGraphicFramePr>
        <p:xfrm>
          <a:off x="-401209" y="1836105"/>
          <a:ext cx="2960871" cy="337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111111" y="45483"/>
            <a:ext cx="1925722" cy="1361004"/>
            <a:chOff x="517574" y="1240"/>
            <a:chExt cx="1925722" cy="1361004"/>
          </a:xfr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4" name="Rectangle à coins arrondis 33"/>
            <p:cNvSpPr/>
            <p:nvPr/>
          </p:nvSpPr>
          <p:spPr>
            <a:xfrm>
              <a:off x="517574" y="1240"/>
              <a:ext cx="1925722" cy="13610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558210" y="11732"/>
              <a:ext cx="1869320" cy="135051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38100" tIns="25400" rIns="38100" bIns="25400" numCol="1" spcCol="1270" anchor="ctr" anchorCtr="0">
              <a:noAutofit/>
            </a:bodyPr>
            <a:lstStyle/>
            <a:p>
              <a:pPr algn="ctr"/>
              <a:r>
                <a:rPr lang="fr-FR" b="1" dirty="0"/>
                <a:t>Manipulation de donnée séquentielle de taille variables</a:t>
              </a:r>
            </a:p>
          </p:txBody>
        </p:sp>
      </p:grpSp>
      <p:cxnSp>
        <p:nvCxnSpPr>
          <p:cNvPr id="13" name="Connecteur droit avec flèche 12"/>
          <p:cNvCxnSpPr>
            <a:stCxn id="35" idx="2"/>
            <a:endCxn id="3" idx="0"/>
          </p:cNvCxnSpPr>
          <p:nvPr/>
        </p:nvCxnSpPr>
        <p:spPr>
          <a:xfrm flipH="1">
            <a:off x="1079226" y="1406487"/>
            <a:ext cx="7181" cy="429618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6228657" y="527536"/>
            <a:ext cx="2835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accent3">
                    <a:lumMod val="50000"/>
                  </a:schemeClr>
                </a:solidFill>
              </a:rPr>
              <a:t>La solution :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</a:rPr>
              <a:t>Réseau de mémoire à long terme (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</a:rPr>
              <a:t>LSTMs</a:t>
            </a:r>
            <a:r>
              <a:rPr lang="fr-FR" sz="20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fr-FR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792223" y="1058503"/>
            <a:ext cx="698616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439355" y="2469102"/>
            <a:ext cx="1793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Un RNN bidirectionnel </a:t>
            </a:r>
            <a:endParaRPr lang="fr-FR" sz="20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fr-FR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</a:t>
            </a:r>
            <a:r>
              <a:rPr lang="fr-FR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BRNN)</a:t>
            </a:r>
            <a:endParaRPr lang="fr-FR" sz="2000" b="1" dirty="0"/>
          </a:p>
        </p:txBody>
      </p:sp>
      <p:cxnSp>
        <p:nvCxnSpPr>
          <p:cNvPr id="21" name="Connecteur en angle 20"/>
          <p:cNvCxnSpPr/>
          <p:nvPr/>
        </p:nvCxnSpPr>
        <p:spPr>
          <a:xfrm rot="5400000">
            <a:off x="9635824" y="2293318"/>
            <a:ext cx="574898" cy="972000"/>
          </a:xfrm>
          <a:prstGeom prst="bentConnector2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/>
          <p:cNvGrpSpPr/>
          <p:nvPr/>
        </p:nvGrpSpPr>
        <p:grpSpPr>
          <a:xfrm>
            <a:off x="4155925" y="2178612"/>
            <a:ext cx="5281348" cy="2004289"/>
            <a:chOff x="4155925" y="2178612"/>
            <a:chExt cx="5281348" cy="2004289"/>
          </a:xfrm>
        </p:grpSpPr>
        <p:sp>
          <p:nvSpPr>
            <p:cNvPr id="71" name="Zone de texte 493"/>
            <p:cNvSpPr txBox="1"/>
            <p:nvPr/>
          </p:nvSpPr>
          <p:spPr>
            <a:xfrm>
              <a:off x="4173594" y="2178613"/>
              <a:ext cx="1843204" cy="200428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fr-FR" sz="2400" b="1" dirty="0">
                <a:effectLst/>
                <a:latin typeface="Times New Roman"/>
                <a:ea typeface="Calibri"/>
                <a:cs typeface="Times New Roman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4155925" y="2178612"/>
              <a:ext cx="5281348" cy="2002025"/>
              <a:chOff x="-188025" y="0"/>
              <a:chExt cx="7194881" cy="3211033"/>
            </a:xfrm>
          </p:grpSpPr>
          <p:grpSp>
            <p:nvGrpSpPr>
              <p:cNvPr id="55" name="Groupe 54"/>
              <p:cNvGrpSpPr/>
              <p:nvPr/>
            </p:nvGrpSpPr>
            <p:grpSpPr>
              <a:xfrm>
                <a:off x="-188025" y="1"/>
                <a:ext cx="7194881" cy="3147239"/>
                <a:chOff x="-188025" y="-74427"/>
                <a:chExt cx="7194881" cy="3147239"/>
              </a:xfrm>
            </p:grpSpPr>
            <p:pic>
              <p:nvPicPr>
                <p:cNvPr id="62" name="Image 61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00"/>
                <a:stretch/>
              </p:blipFill>
              <p:spPr bwMode="auto">
                <a:xfrm>
                  <a:off x="1084521" y="0"/>
                  <a:ext cx="5922335" cy="307281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3" name="Zone de texte 493"/>
                <p:cNvSpPr txBox="1"/>
                <p:nvPr/>
              </p:nvSpPr>
              <p:spPr>
                <a:xfrm>
                  <a:off x="-188025" y="-74427"/>
                  <a:ext cx="2307509" cy="3147239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>
                      <a:effectLst/>
                      <a:latin typeface="Times New Roman"/>
                      <a:ea typeface="Calibri"/>
                      <a:cs typeface="Times New Roman"/>
                    </a:rPr>
                    <a:t>Sortie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>
                      <a:effectLst/>
                      <a:latin typeface="Times New Roman"/>
                      <a:ea typeface="Calibri"/>
                      <a:cs typeface="Times New Roman"/>
                    </a:rPr>
                    <a:t>Couche d’activation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 smtClean="0">
                      <a:effectLst/>
                      <a:latin typeface="Times New Roman"/>
                      <a:ea typeface="Calibri"/>
                      <a:cs typeface="Times New Roman"/>
                    </a:rPr>
                    <a:t>Couche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 smtClean="0">
                      <a:effectLst/>
                      <a:latin typeface="Times New Roman"/>
                      <a:ea typeface="Calibri"/>
                      <a:cs typeface="Times New Roman"/>
                    </a:rPr>
                    <a:t>Arrière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 smtClean="0">
                      <a:effectLst/>
                      <a:latin typeface="Times New Roman"/>
                      <a:ea typeface="Calibri"/>
                      <a:cs typeface="Times New Roman"/>
                    </a:rPr>
                    <a:t>Couche </a:t>
                  </a:r>
                  <a:r>
                    <a:rPr lang="fr-FR" sz="1200" b="1" dirty="0">
                      <a:effectLst/>
                      <a:latin typeface="Times New Roman"/>
                      <a:ea typeface="Calibri"/>
                      <a:cs typeface="Times New Roman"/>
                    </a:rPr>
                    <a:t>Avant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600" b="1" dirty="0">
                      <a:effectLst/>
                      <a:latin typeface="Times New Roman"/>
                      <a:ea typeface="Calibri"/>
                      <a:cs typeface="Times New Roman"/>
                    </a:rPr>
                    <a:t> 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200" b="1" dirty="0">
                      <a:effectLst/>
                      <a:latin typeface="Times New Roman"/>
                      <a:ea typeface="Calibri"/>
                      <a:cs typeface="Times New Roman"/>
                    </a:rPr>
                    <a:t>Entrée</a:t>
                  </a:r>
                  <a:endParaRPr lang="fr-FR" sz="2400" b="1" dirty="0">
                    <a:effectLst/>
                    <a:latin typeface="Times New Roman"/>
                    <a:ea typeface="Calibri"/>
                    <a:cs typeface="Times New Roman"/>
                  </a:endParaRPr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-188023" y="0"/>
                <a:ext cx="7194682" cy="321103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6" name="Rectangle 35"/>
          <p:cNvSpPr/>
          <p:nvPr/>
        </p:nvSpPr>
        <p:spPr>
          <a:xfrm rot="16200000">
            <a:off x="2912873" y="2896833"/>
            <a:ext cx="1959939" cy="58477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Bidirectionnel LSTM (BLSTM)</a:t>
            </a:r>
          </a:p>
        </p:txBody>
      </p:sp>
      <p:pic>
        <p:nvPicPr>
          <p:cNvPr id="64" name="Image 63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016" y="5100547"/>
            <a:ext cx="6000115" cy="174117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5" name="Connecteur en angle 64"/>
          <p:cNvCxnSpPr/>
          <p:nvPr/>
        </p:nvCxnSpPr>
        <p:spPr>
          <a:xfrm>
            <a:off x="2282744" y="4580781"/>
            <a:ext cx="574898" cy="504000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">
            <a:extLst>
              <a:ext uri="{FF2B5EF4-FFF2-40B4-BE49-F238E27FC236}">
                <a16:creationId xmlns:a16="http://schemas.microsoft.com/office/drawing/2014/main" xmlns="" id="{D85723C1-76F5-4331-8E3A-8365EA8526B4}"/>
              </a:ext>
            </a:extLst>
          </p:cNvPr>
          <p:cNvSpPr/>
          <p:nvPr/>
        </p:nvSpPr>
        <p:spPr>
          <a:xfrm flipV="1">
            <a:off x="10684518" y="612163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832E4299-BCC8-4DB9-A855-2C48A446F951}"/>
              </a:ext>
            </a:extLst>
          </p:cNvPr>
          <p:cNvSpPr/>
          <p:nvPr/>
        </p:nvSpPr>
        <p:spPr>
          <a:xfrm flipV="1">
            <a:off x="11044558" y="4619804"/>
            <a:ext cx="36000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ectangle 73"/>
          <p:cNvSpPr/>
          <p:nvPr/>
        </p:nvSpPr>
        <p:spPr>
          <a:xfrm>
            <a:off x="11117344" y="4463946"/>
            <a:ext cx="13584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État de l’art</a:t>
            </a:r>
            <a:endParaRPr lang="fr-F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60322" y="6210188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Diagramme 41"/>
              <p:cNvGraphicFramePr/>
              <p:nvPr>
                <p:extLst>
                  <p:ext uri="{D42A27DB-BD31-4B8C-83A1-F6EECF244321}">
                    <p14:modId xmlns:p14="http://schemas.microsoft.com/office/powerpoint/2010/main" val="3065450700"/>
                  </p:ext>
                </p:extLst>
              </p:nvPr>
            </p:nvGraphicFramePr>
            <p:xfrm>
              <a:off x="6093004" y="4385116"/>
              <a:ext cx="5024339" cy="22247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42" name="Diagramme 41"/>
              <p:cNvGraphicFramePr/>
              <p:nvPr>
                <p:extLst>
                  <p:ext uri="{D42A27DB-BD31-4B8C-83A1-F6EECF244321}">
                    <p14:modId xmlns:p14="http://schemas.microsoft.com/office/powerpoint/2010/main" val="1073842426"/>
                  </p:ext>
                </p:extLst>
              </p:nvPr>
            </p:nvGraphicFramePr>
            <p:xfrm>
              <a:off x="6093004" y="4385116"/>
              <a:ext cx="5024339" cy="22247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p:sp>
        <p:nvSpPr>
          <p:cNvPr id="77" name="Rectangle 76"/>
          <p:cNvSpPr/>
          <p:nvPr/>
        </p:nvSpPr>
        <p:spPr>
          <a:xfrm rot="16200000">
            <a:off x="6106646" y="4513591"/>
            <a:ext cx="1411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Encodeur</a:t>
            </a:r>
            <a:endParaRPr lang="fr-FR" sz="1600" b="1" dirty="0"/>
          </a:p>
        </p:txBody>
      </p:sp>
      <p:sp>
        <p:nvSpPr>
          <p:cNvPr id="78" name="Rectangle 77"/>
          <p:cNvSpPr/>
          <p:nvPr/>
        </p:nvSpPr>
        <p:spPr>
          <a:xfrm rot="16200000">
            <a:off x="6121300" y="5685583"/>
            <a:ext cx="1411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Décodeur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15225512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660CCD-44DE-468A-9E00-5EE5F1FC5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A8660CCD-44DE-468A-9E00-5EE5F1FC5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BA3B02-B266-4777-A9C8-51BF2E780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BBA3B02-B266-4777-A9C8-51BF2E780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A2940F-EC1F-40A3-8FAE-99F161A15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55A2940F-EC1F-40A3-8FAE-99F161A15D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9A8846-E29A-457F-AFCE-3B9486902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C39A8846-E29A-457F-AFCE-3B9486902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E84E3E-04F1-4E69-A267-79EB91F14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2FE84E3E-04F1-4E69-A267-79EB91F14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B00AA8BC-DEBF-4070-AA5D-823C4AE036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>
                                            <p:graphicEl>
                                              <a:dgm id="{B00AA8BC-DEBF-4070-AA5D-823C4AE036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8DD605AD-B5F0-4DB3-A924-958F6433E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2">
                                            <p:graphicEl>
                                              <a:dgm id="{8DD605AD-B5F0-4DB3-A924-958F6433E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7CE1BDC5-CEB2-4A05-B8B1-C7161B3D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2">
                                            <p:graphicEl>
                                              <a:dgm id="{7CE1BDC5-CEB2-4A05-B8B1-C7161B3D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8645F2D3-2798-442E-833B-439B06EA7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2">
                                            <p:graphicEl>
                                              <a:dgm id="{8645F2D3-2798-442E-833B-439B06EA7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26" grpId="0" animBg="1"/>
      <p:bldP spid="2" grpId="0"/>
      <p:bldP spid="5" grpId="0" animBg="1"/>
      <p:bldP spid="29" grpId="0" animBg="1"/>
      <p:bldP spid="66" grpId="0" animBg="1"/>
      <p:bldP spid="47" grpId="0" animBg="1"/>
      <p:bldP spid="27" grpId="0" animBg="1"/>
      <p:bldGraphic spid="3" grpId="0">
        <p:bldSub>
          <a:bldDgm bld="one"/>
        </p:bldSub>
      </p:bldGraphic>
      <p:bldP spid="39" grpId="0"/>
      <p:bldP spid="19" grpId="0"/>
      <p:bldP spid="36" grpId="0" animBg="1"/>
      <p:bldGraphic spid="42" grpId="0">
        <p:bldSub>
          <a:bldDgm bld="one"/>
        </p:bldSub>
      </p:bldGraphic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600" r="-17405" b="-402"/>
          <a:stretch/>
        </p:blipFill>
        <p:spPr>
          <a:xfrm>
            <a:off x="1" y="885825"/>
            <a:ext cx="6921650" cy="4309863"/>
          </a:xfr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40"/>
          </p:nvPr>
        </p:nvSpPr>
        <p:spPr>
          <a:xfrm>
            <a:off x="3640984" y="3034318"/>
            <a:ext cx="2634635" cy="525433"/>
          </a:xfrm>
        </p:spPr>
      </p:sp>
      <p:pic>
        <p:nvPicPr>
          <p:cNvPr id="21" name="Espace réservé pour une image  2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93" t="-1918" r="1134" b="-37197"/>
          <a:stretch/>
        </p:blipFill>
        <p:spPr>
          <a:xfrm>
            <a:off x="4891314" y="885826"/>
            <a:ext cx="7300686" cy="4179660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quarter" idx="41"/>
          </p:nvPr>
        </p:nvSpPr>
        <p:spPr>
          <a:xfrm>
            <a:off x="3831500" y="3039051"/>
            <a:ext cx="2254446" cy="514350"/>
          </a:xfrm>
        </p:spPr>
        <p:txBody>
          <a:bodyPr/>
          <a:lstStyle/>
          <a:p>
            <a:r>
              <a:rPr lang="fr-FR" dirty="0" smtClean="0"/>
              <a:t>Motivation 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42"/>
          </p:nvPr>
        </p:nvSpPr>
        <p:spPr>
          <a:xfrm>
            <a:off x="5852034" y="2503035"/>
            <a:ext cx="2634635" cy="525433"/>
          </a:xfrm>
        </p:spPr>
      </p:sp>
      <p:sp>
        <p:nvSpPr>
          <p:cNvPr id="9" name="Espace réservé du texte 8"/>
          <p:cNvSpPr>
            <a:spLocks noGrp="1"/>
          </p:cNvSpPr>
          <p:nvPr>
            <p:ph type="body" sz="quarter" idx="43"/>
          </p:nvPr>
        </p:nvSpPr>
        <p:spPr>
          <a:xfrm>
            <a:off x="6042551" y="2507768"/>
            <a:ext cx="2254446" cy="514350"/>
          </a:xfrm>
        </p:spPr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10" name="テキスト プレースホルダー 13"/>
          <p:cNvSpPr>
            <a:spLocks noGrp="1"/>
          </p:cNvSpPr>
          <p:nvPr>
            <p:ph type="body" sz="quarter" idx="38"/>
          </p:nvPr>
        </p:nvSpPr>
        <p:spPr>
          <a:xfrm>
            <a:off x="1453586" y="-8"/>
            <a:ext cx="9720008" cy="816174"/>
          </a:xfrm>
        </p:spPr>
        <p:txBody>
          <a:bodyPr/>
          <a:lstStyle/>
          <a:p>
            <a:r>
              <a:rPr kumimoji="1" lang="en-US" altLang="ja-JP" dirty="0" smtClean="0"/>
              <a:t>Motivation et principe de attention  </a:t>
            </a:r>
            <a:endParaRPr kumimoji="1" lang="ja-JP" altLang="en-US" dirty="0"/>
          </a:p>
        </p:txBody>
      </p:sp>
      <p:grpSp>
        <p:nvGrpSpPr>
          <p:cNvPr id="13" name="グループ化 21"/>
          <p:cNvGrpSpPr/>
          <p:nvPr/>
        </p:nvGrpSpPr>
        <p:grpSpPr>
          <a:xfrm flipV="1">
            <a:off x="52560" y="4910040"/>
            <a:ext cx="6511040" cy="1581499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Espace réservé du texte 2"/>
          <p:cNvSpPr>
            <a:spLocks noGrp="1"/>
          </p:cNvSpPr>
          <p:nvPr>
            <p:ph type="body" sz="quarter" idx="39"/>
          </p:nvPr>
        </p:nvSpPr>
        <p:spPr>
          <a:xfrm>
            <a:off x="285060" y="5158705"/>
            <a:ext cx="5933379" cy="1323098"/>
          </a:xfrm>
        </p:spPr>
        <p:txBody>
          <a:bodyPr/>
          <a:lstStyle/>
          <a:p>
            <a:r>
              <a:rPr lang="fr-FR" dirty="0" smtClean="0"/>
              <a:t>Lorsque l’entrée est longue il </a:t>
            </a:r>
            <a:r>
              <a:rPr lang="fr-FR" dirty="0"/>
              <a:t>devient difficile pour le décodeur de </a:t>
            </a:r>
            <a:r>
              <a:rPr lang="fr-FR" dirty="0" smtClean="0"/>
              <a:t>mémoriser toute  </a:t>
            </a:r>
            <a:r>
              <a:rPr lang="fr-FR" dirty="0"/>
              <a:t>la séquence entière dans un vecteur de taille fixe et de compresser toutes les informations contextuelles de la séquence. </a:t>
            </a:r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7" name="グループ化 21"/>
          <p:cNvGrpSpPr/>
          <p:nvPr/>
        </p:nvGrpSpPr>
        <p:grpSpPr>
          <a:xfrm flipV="1">
            <a:off x="6632431" y="4925911"/>
            <a:ext cx="5490324" cy="1565628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Espace réservé du texte 2"/>
          <p:cNvSpPr txBox="1">
            <a:spLocks/>
          </p:cNvSpPr>
          <p:nvPr/>
        </p:nvSpPr>
        <p:spPr>
          <a:xfrm>
            <a:off x="6868704" y="5195688"/>
            <a:ext cx="4897466" cy="130198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5" indent="-228605" algn="ctr" defTabSz="91442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 conséquent, le mécanisme permet au modèle de se concentrer et de placer plus d '«attention» sur les parties pertinentes de la séquence d'entrée si nécessaire</a:t>
            </a:r>
          </a:p>
        </p:txBody>
      </p:sp>
      <p:sp>
        <p:nvSpPr>
          <p:cNvPr id="22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60322" y="6210188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>
          <a:xfrm>
            <a:off x="5216977" y="1611774"/>
            <a:ext cx="1064405" cy="373335"/>
          </a:xfrm>
        </p:spPr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>
          <a:xfrm>
            <a:off x="5367006" y="1611774"/>
            <a:ext cx="720142" cy="360040"/>
          </a:xfrm>
        </p:spPr>
        <p:txBody>
          <a:bodyPr/>
          <a:lstStyle/>
          <a:p>
            <a:r>
              <a:rPr kumimoji="1" lang="fr-FR" altLang="ja-JP" dirty="0" smtClean="0"/>
              <a:t>1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プレースホルダー 6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97189" y="1581771"/>
                <a:ext cx="4590908" cy="455769"/>
              </a:xfrm>
            </p:spPr>
            <p:txBody>
              <a:bodyPr/>
              <a:lstStyle/>
              <a:p>
                <a:r>
                  <a:rPr lang="fr-FR" b="1" dirty="0"/>
                  <a:t>Calcul des scores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97189" y="1581771"/>
                <a:ext cx="4590908" cy="455769"/>
              </a:xfrm>
              <a:blipFill rotWithShape="0">
                <a:blip r:embed="rId2"/>
                <a:stretch>
                  <a:fillRect l="-1328" t="-8000" b="-17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プレースホルダー 7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5420127" y="2001355"/>
                <a:ext cx="6589827" cy="692246"/>
              </a:xfrm>
            </p:spPr>
            <p:txBody>
              <a:bodyPr/>
              <a:lstStyle/>
              <a:p>
                <a:r>
                  <a:rPr kumimoji="1" lang="fr-FR" altLang="ja-JP" sz="1400" dirty="0" smtClean="0"/>
                  <a:t>L’importance donnée à l’entré t’ de l’encodeur pour produire </a:t>
                </a:r>
                <a:r>
                  <a:rPr kumimoji="1" lang="fr-FR" altLang="ja-JP" sz="1400" dirty="0" smtClean="0"/>
                  <a:t>la </a:t>
                </a:r>
                <a:r>
                  <a:rPr kumimoji="1" lang="fr-FR" altLang="ja-JP" sz="1400" dirty="0" smtClean="0"/>
                  <a:t>sortie t du décodeur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m:rPr>
                        <m:sty m:val="p"/>
                      </m:rPr>
                      <a:rPr lang="fr-FR" sz="1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⁡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𝑊𝐸𝑛𝑐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𝑊𝐷𝑒𝑐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400" dirty="0" smtClean="0">
                    <a:effectLst/>
                  </a:rPr>
                  <a:t>)</a:t>
                </a:r>
                <a:endParaRPr lang="fr-FR" sz="1400" dirty="0">
                  <a:effectLst/>
                </a:endParaRPr>
              </a:p>
              <a:p>
                <a:endParaRPr kumimoji="1" lang="ja-JP" altLang="en-US" sz="1400" dirty="0"/>
              </a:p>
            </p:txBody>
          </p:sp>
        </mc:Choice>
        <mc:Fallback>
          <p:sp>
            <p:nvSpPr>
              <p:cNvPr id="8" name="テキスト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5420127" y="2001355"/>
                <a:ext cx="6589827" cy="692246"/>
              </a:xfrm>
              <a:blipFill rotWithShape="0"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図プレースホルダー 8"/>
          <p:cNvSpPr>
            <a:spLocks noGrp="1"/>
          </p:cNvSpPr>
          <p:nvPr>
            <p:ph type="pic" sz="quarter" idx="18"/>
          </p:nvPr>
        </p:nvSpPr>
        <p:spPr>
          <a:xfrm>
            <a:off x="5554945" y="2755873"/>
            <a:ext cx="1064405" cy="373335"/>
          </a:xfrm>
        </p:spPr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>
          <a:xfrm>
            <a:off x="5704975" y="2755873"/>
            <a:ext cx="720142" cy="360040"/>
          </a:xfrm>
        </p:spPr>
        <p:txBody>
          <a:bodyPr/>
          <a:lstStyle/>
          <a:p>
            <a:r>
              <a:rPr kumimoji="1" lang="fr-FR" altLang="ja-JP" dirty="0" smtClean="0"/>
              <a:t>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プレースホルダー 10"/>
              <p:cNvSpPr>
                <a:spLocks noGrp="1"/>
              </p:cNvSpPr>
              <p:nvPr>
                <p:ph type="body" sz="quarter" idx="20"/>
              </p:nvPr>
            </p:nvSpPr>
            <p:spPr>
              <a:xfrm>
                <a:off x="6619350" y="2729135"/>
                <a:ext cx="4590908" cy="455769"/>
              </a:xfrm>
            </p:spPr>
            <p:txBody>
              <a:bodyPr/>
              <a:lstStyle/>
              <a:p>
                <a:r>
                  <a:rPr lang="fr-FR" b="1" dirty="0"/>
                  <a:t>Calcul des poids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プレースホルダー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0"/>
              </p:nvPr>
            </p:nvSpPr>
            <p:spPr>
              <a:xfrm>
                <a:off x="6619350" y="2729135"/>
                <a:ext cx="4590908" cy="455769"/>
              </a:xfrm>
              <a:blipFill rotWithShape="0">
                <a:blip r:embed="rId4"/>
                <a:stretch>
                  <a:fillRect l="-1328" t="-9459" b="-175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プレースホルダー 11"/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5587593" y="3132328"/>
                <a:ext cx="6892218" cy="832515"/>
              </a:xfrm>
            </p:spPr>
            <p:txBody>
              <a:bodyPr numCol="2"/>
              <a:lstStyle/>
              <a:p>
                <a:r>
                  <a:rPr lang="fr-FR" sz="1400" dirty="0" smtClean="0"/>
                  <a:t>représente combien doit-on donner de l’attention à l’état de l’encodeur t’ pour produire la sortie t : 	</a:t>
                </a:r>
                <a:r>
                  <a:rPr lang="fr-FR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fr-FR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プレースホルダー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5587593" y="3132328"/>
                <a:ext cx="6892218" cy="832515"/>
              </a:xfrm>
              <a:blipFill rotWithShape="0">
                <a:blip r:embed="rId5"/>
                <a:stretch>
                  <a:fillRect l="-177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図プレースホルダー 1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4" name="テキスト プレースホルダー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fr-FR" altLang="ja-JP" dirty="0" smtClean="0"/>
              <a:t>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プレースホルダー 14"/>
              <p:cNvSpPr>
                <a:spLocks noGrp="1"/>
              </p:cNvSpPr>
              <p:nvPr>
                <p:ph type="body" sz="quarter" idx="25"/>
              </p:nvPr>
            </p:nvSpPr>
            <p:spPr/>
            <p:txBody>
              <a:bodyPr/>
              <a:lstStyle/>
              <a:p>
                <a:r>
                  <a:rPr lang="fr-FR" b="1" dirty="0"/>
                  <a:t>Calcul du contexte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プレースホルダー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5"/>
              </p:nvPr>
            </p:nvSpPr>
            <p:spPr>
              <a:blipFill rotWithShape="0">
                <a:blip r:embed="rId6"/>
                <a:stretch>
                  <a:fillRect l="-1328" t="-6667" b="-17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プレースホルダー 15"/>
              <p:cNvSpPr>
                <a:spLocks noGrp="1"/>
              </p:cNvSpPr>
              <p:nvPr>
                <p:ph type="body" sz="quarter" idx="26"/>
              </p:nvPr>
            </p:nvSpPr>
            <p:spPr>
              <a:xfrm>
                <a:off x="5855952" y="4359104"/>
                <a:ext cx="6652785" cy="781793"/>
              </a:xfrm>
            </p:spPr>
            <p:txBody>
              <a:bodyPr/>
              <a:lstStyle/>
              <a:p>
                <a:r>
                  <a:rPr kumimoji="1" lang="fr-FR" altLang="ja-JP" sz="1400" dirty="0" smtClean="0"/>
                  <a:t>Le vecteur de contexte de la sortie t est calculé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fr-FR" sz="1200" dirty="0"/>
              </a:p>
              <a:p>
                <a:endParaRPr kumimoji="1" lang="ja-JP" altLang="en-US" sz="1200" dirty="0"/>
              </a:p>
            </p:txBody>
          </p:sp>
        </mc:Choice>
        <mc:Fallback xmlns="">
          <p:sp>
            <p:nvSpPr>
              <p:cNvPr id="16" name="テキスト プレースホルダー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6"/>
              </p:nvPr>
            </p:nvSpPr>
            <p:spPr>
              <a:xfrm>
                <a:off x="5855952" y="4359104"/>
                <a:ext cx="6652785" cy="781793"/>
              </a:xfrm>
              <a:blipFill rotWithShape="0">
                <a:blip r:embed="rId7"/>
                <a:stretch>
                  <a:fillRect l="-183" t="-57031" b="-5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図プレースホルダー 16"/>
          <p:cNvSpPr>
            <a:spLocks noGrp="1"/>
          </p:cNvSpPr>
          <p:nvPr>
            <p:ph type="pic" sz="quarter" idx="27"/>
          </p:nvPr>
        </p:nvSpPr>
        <p:spPr>
          <a:xfrm>
            <a:off x="6193921" y="4959243"/>
            <a:ext cx="1064405" cy="373335"/>
          </a:xfrm>
        </p:spPr>
      </p:sp>
      <p:sp>
        <p:nvSpPr>
          <p:cNvPr id="18" name="テキスト プレースホルダー 17"/>
          <p:cNvSpPr>
            <a:spLocks noGrp="1"/>
          </p:cNvSpPr>
          <p:nvPr>
            <p:ph type="body" sz="quarter" idx="28"/>
          </p:nvPr>
        </p:nvSpPr>
        <p:spPr>
          <a:xfrm>
            <a:off x="6343951" y="4959243"/>
            <a:ext cx="720142" cy="360040"/>
          </a:xfrm>
        </p:spPr>
        <p:txBody>
          <a:bodyPr/>
          <a:lstStyle/>
          <a:p>
            <a:r>
              <a:rPr kumimoji="1" lang="fr-FR" altLang="ja-JP" dirty="0" smtClean="0"/>
              <a:t>4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9"/>
          </p:nvPr>
        </p:nvSpPr>
        <p:spPr>
          <a:xfrm>
            <a:off x="7278057" y="4929042"/>
            <a:ext cx="4590908" cy="455769"/>
          </a:xfrm>
        </p:spPr>
        <p:txBody>
          <a:bodyPr/>
          <a:lstStyle/>
          <a:p>
            <a:r>
              <a:rPr lang="fr-FR" b="1" dirty="0" smtClean="0"/>
              <a:t>Décodage de la sortie 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0"/>
          </p:nvPr>
        </p:nvSpPr>
        <p:spPr>
          <a:xfrm>
            <a:off x="6297190" y="5322403"/>
            <a:ext cx="5894810" cy="683522"/>
          </a:xfrm>
        </p:spPr>
        <p:txBody>
          <a:bodyPr/>
          <a:lstStyle/>
          <a:p>
            <a:r>
              <a:rPr lang="fr-FR" sz="1400" dirty="0"/>
              <a:t>Le vecteur de contexte que nous avons produit sera ensuite concaténé avec la sortie du décodeur précédent. </a:t>
            </a:r>
            <a:endParaRPr kumimoji="1" lang="ja-JP" altLang="en-US" sz="1400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fr-FR" altLang="ja-JP" dirty="0" smtClean="0"/>
              <a:t>Architecture 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2"/>
          </p:nvPr>
        </p:nvSpPr>
        <p:spPr>
          <a:xfrm>
            <a:off x="6920358" y="1045125"/>
            <a:ext cx="2939705" cy="400847"/>
          </a:xfrm>
        </p:spPr>
        <p:txBody>
          <a:bodyPr/>
          <a:lstStyle/>
          <a:p>
            <a:r>
              <a:rPr kumimoji="1" lang="fr-FR" altLang="ja-JP" sz="1800" dirty="0" smtClean="0"/>
              <a:t>Attention de </a:t>
            </a:r>
            <a:r>
              <a:rPr kumimoji="1" lang="fr-FR" altLang="ja-JP" sz="1800" dirty="0" err="1" smtClean="0"/>
              <a:t>bahdanau</a:t>
            </a:r>
            <a:r>
              <a:rPr kumimoji="1" lang="fr-FR" altLang="ja-JP" sz="1800" dirty="0" smtClean="0"/>
              <a:t> </a:t>
            </a:r>
            <a:endParaRPr kumimoji="1" lang="ja-JP" altLang="en-US" sz="1800" dirty="0"/>
          </a:p>
        </p:txBody>
      </p:sp>
      <p:sp>
        <p:nvSpPr>
          <p:cNvPr id="343" name="Rectangle 342"/>
          <p:cNvSpPr/>
          <p:nvPr/>
        </p:nvSpPr>
        <p:spPr>
          <a:xfrm>
            <a:off x="5903475" y="5919422"/>
            <a:ext cx="621373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fr-FR" sz="1600" dirty="0">
                <a:solidFill>
                  <a:srgbClr val="3C484E"/>
                </a:solidFill>
                <a:latin typeface="inherit"/>
              </a:rPr>
              <a:t>C</a:t>
            </a:r>
            <a:r>
              <a:rPr lang="fr-FR" sz="1600" dirty="0" smtClean="0">
                <a:solidFill>
                  <a:srgbClr val="3C484E"/>
                </a:solidFill>
                <a:latin typeface="inherit"/>
              </a:rPr>
              <a:t>e </a:t>
            </a:r>
            <a:r>
              <a:rPr lang="fr-FR" sz="1600" dirty="0">
                <a:solidFill>
                  <a:srgbClr val="3C484E"/>
                </a:solidFill>
                <a:latin typeface="inherit"/>
              </a:rPr>
              <a:t>processus </a:t>
            </a:r>
            <a:r>
              <a:rPr lang="fr-FR" sz="1600" dirty="0" smtClean="0">
                <a:solidFill>
                  <a:srgbClr val="3C484E"/>
                </a:solidFill>
                <a:latin typeface="inherit"/>
              </a:rPr>
              <a:t>se</a:t>
            </a:r>
            <a:r>
              <a:rPr lang="fr-FR" sz="1600" dirty="0">
                <a:solidFill>
                  <a:srgbClr val="3C484E"/>
                </a:solidFill>
                <a:latin typeface="inherit"/>
              </a:rPr>
              <a:t> </a:t>
            </a:r>
            <a:r>
              <a:rPr lang="fr-FR" sz="1600" b="1" dirty="0">
                <a:solidFill>
                  <a:srgbClr val="3C484E"/>
                </a:solidFill>
                <a:latin typeface="inherit"/>
              </a:rPr>
              <a:t>répète</a:t>
            </a:r>
            <a:r>
              <a:rPr lang="fr-FR" sz="1600" dirty="0">
                <a:solidFill>
                  <a:srgbClr val="3C484E"/>
                </a:solidFill>
                <a:latin typeface="inherit"/>
              </a:rPr>
              <a:t> pour </a:t>
            </a:r>
            <a:r>
              <a:rPr lang="fr-FR" sz="1600" dirty="0" smtClean="0">
                <a:solidFill>
                  <a:srgbClr val="3C484E"/>
                </a:solidFill>
                <a:latin typeface="inherit"/>
              </a:rPr>
              <a:t>calculer chaque </a:t>
            </a:r>
            <a:r>
              <a:rPr lang="fr-FR" sz="1600" dirty="0">
                <a:solidFill>
                  <a:srgbClr val="3C484E"/>
                </a:solidFill>
                <a:latin typeface="inherit"/>
              </a:rPr>
              <a:t>pas de temps du </a:t>
            </a:r>
            <a:r>
              <a:rPr lang="fr-FR" sz="1600" dirty="0" smtClean="0">
                <a:solidFill>
                  <a:srgbClr val="3C484E"/>
                </a:solidFill>
                <a:latin typeface="inherit"/>
              </a:rPr>
              <a:t>décodeur</a:t>
            </a:r>
            <a:endParaRPr lang="fr-FR" sz="1600" b="0" i="0" dirty="0">
              <a:solidFill>
                <a:srgbClr val="3C484E"/>
              </a:solidFill>
              <a:effectLst/>
              <a:latin typeface="inherit"/>
            </a:endParaRP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60322" y="6210188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5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6225A7E-3449-49D2-B5A2-5D0528A26414}"/>
              </a:ext>
            </a:extLst>
          </p:cNvPr>
          <p:cNvSpPr/>
          <p:nvPr/>
        </p:nvSpPr>
        <p:spPr>
          <a:xfrm rot="2700000">
            <a:off x="6495957" y="132053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 smtClean="0">
                <a:solidFill>
                  <a:schemeClr val="tx1"/>
                </a:solidFill>
              </a:rPr>
              <a:t>production de la sortie finale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73F34825-D18B-448E-AC5F-0876F69DB94B}"/>
                  </a:ext>
                </a:extLst>
              </p:cNvPr>
              <p:cNvSpPr/>
              <p:nvPr/>
            </p:nvSpPr>
            <p:spPr>
              <a:xfrm rot="2700000">
                <a:off x="5022207" y="1320522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b="1" dirty="0" smtClean="0">
                    <a:solidFill>
                      <a:schemeClr val="tx1"/>
                    </a:solidFill>
                  </a:rPr>
                  <a:t>Calcul </a:t>
                </a:r>
                <a:r>
                  <a:rPr lang="fr-FR" b="1" dirty="0">
                    <a:solidFill>
                      <a:schemeClr val="tx1"/>
                    </a:solidFill>
                  </a:rPr>
                  <a:t>du contexte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fr-FR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73F34825-D18B-448E-AC5F-0876F69D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5022207" y="1320522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blipFill rotWithShape="0">
                <a:blip r:embed="rId2"/>
                <a:stretch>
                  <a:fillRect/>
                </a:stretch>
              </a:blipFill>
              <a:ln w="254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896003AE-E7AF-480D-AAD0-08463D7C93AF}"/>
                  </a:ext>
                </a:extLst>
              </p:cNvPr>
              <p:cNvSpPr/>
              <p:nvPr/>
            </p:nvSpPr>
            <p:spPr>
              <a:xfrm rot="2700000">
                <a:off x="3548458" y="1320522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fr-FR" b="1" dirty="0">
                    <a:solidFill>
                      <a:schemeClr val="tx1"/>
                    </a:solidFill>
                  </a:rPr>
                  <a:t>Calcul des poids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896003AE-E7AF-480D-AAD0-08463D7C9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548458" y="1320522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blipFill rotWithShape="0">
                <a:blip r:embed="rId3"/>
                <a:stretch>
                  <a:fillRect l="-5901" t="-2482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20D5A8EB-6B64-4AFB-A761-054CC96A8984}"/>
                  </a:ext>
                </a:extLst>
              </p:cNvPr>
              <p:cNvSpPr/>
              <p:nvPr/>
            </p:nvSpPr>
            <p:spPr>
              <a:xfrm rot="2700000">
                <a:off x="1929198" y="1320524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b="1" dirty="0">
                    <a:solidFill>
                      <a:schemeClr val="tx1"/>
                    </a:solidFill>
                  </a:rPr>
                  <a:t>Calcul des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20D5A8EB-6B64-4AFB-A761-054CC96A8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1929198" y="1320524"/>
                <a:ext cx="1723431" cy="1716991"/>
              </a:xfrm>
              <a:custGeom>
                <a:avLst/>
                <a:gdLst>
                  <a:gd name="connsiteX0" fmla="*/ 455043 w 1723431"/>
                  <a:gd name="connsiteY0" fmla="*/ 72148 h 1716991"/>
                  <a:gd name="connsiteX1" fmla="*/ 568072 w 1723431"/>
                  <a:gd name="connsiteY1" fmla="*/ 4028 h 1716991"/>
                  <a:gd name="connsiteX2" fmla="*/ 608028 w 1723431"/>
                  <a:gd name="connsiteY2" fmla="*/ 0 h 1716991"/>
                  <a:gd name="connsiteX3" fmla="*/ 1523502 w 1723431"/>
                  <a:gd name="connsiteY3" fmla="*/ 1 h 1716991"/>
                  <a:gd name="connsiteX4" fmla="*/ 1717732 w 1723431"/>
                  <a:gd name="connsiteY4" fmla="*/ 158303 h 1716991"/>
                  <a:gd name="connsiteX5" fmla="*/ 1717859 w 1723431"/>
                  <a:gd name="connsiteY5" fmla="*/ 159564 h 1716991"/>
                  <a:gd name="connsiteX6" fmla="*/ 1719404 w 1723431"/>
                  <a:gd name="connsiteY6" fmla="*/ 164538 h 1716991"/>
                  <a:gd name="connsiteX7" fmla="*/ 1723431 w 1723431"/>
                  <a:gd name="connsiteY7" fmla="*/ 204494 h 1716991"/>
                  <a:gd name="connsiteX8" fmla="*/ 1723431 w 1723431"/>
                  <a:gd name="connsiteY8" fmla="*/ 1119968 h 1716991"/>
                  <a:gd name="connsiteX9" fmla="*/ 1525173 w 1723431"/>
                  <a:gd name="connsiteY9" fmla="*/ 1318226 h 1716991"/>
                  <a:gd name="connsiteX10" fmla="*/ 1384983 w 1723431"/>
                  <a:gd name="connsiteY10" fmla="*/ 1260157 h 1716991"/>
                  <a:gd name="connsiteX11" fmla="*/ 1376492 w 1723431"/>
                  <a:gd name="connsiteY11" fmla="*/ 1249866 h 1716991"/>
                  <a:gd name="connsiteX12" fmla="*/ 1375540 w 1723431"/>
                  <a:gd name="connsiteY12" fmla="*/ 1249088 h 1716991"/>
                  <a:gd name="connsiteX13" fmla="*/ 1269469 w 1723431"/>
                  <a:gd name="connsiteY13" fmla="*/ 1143017 h 1716991"/>
                  <a:gd name="connsiteX14" fmla="*/ 795448 w 1723431"/>
                  <a:gd name="connsiteY14" fmla="*/ 1617038 h 1716991"/>
                  <a:gd name="connsiteX15" fmla="*/ 636611 w 1723431"/>
                  <a:gd name="connsiteY15" fmla="*/ 1715459 h 1716991"/>
                  <a:gd name="connsiteX16" fmla="*/ 505408 w 1723431"/>
                  <a:gd name="connsiteY16" fmla="*/ 1584256 h 1716991"/>
                  <a:gd name="connsiteX17" fmla="*/ 505408 w 1723431"/>
                  <a:gd name="connsiteY17" fmla="*/ 1212365 h 1716991"/>
                  <a:gd name="connsiteX18" fmla="*/ 133517 w 1723431"/>
                  <a:gd name="connsiteY18" fmla="*/ 1212365 h 1716991"/>
                  <a:gd name="connsiteX19" fmla="*/ 2314 w 1723431"/>
                  <a:gd name="connsiteY19" fmla="*/ 1081162 h 1716991"/>
                  <a:gd name="connsiteX20" fmla="*/ 98665 w 1723431"/>
                  <a:gd name="connsiteY20" fmla="*/ 920256 h 1716991"/>
                  <a:gd name="connsiteX21" fmla="*/ 572686 w 1723431"/>
                  <a:gd name="connsiteY21" fmla="*/ 446235 h 1716991"/>
                  <a:gd name="connsiteX22" fmla="*/ 473014 w 1723431"/>
                  <a:gd name="connsiteY22" fmla="*/ 346563 h 1716991"/>
                  <a:gd name="connsiteX23" fmla="*/ 447609 w 1723431"/>
                  <a:gd name="connsiteY23" fmla="*/ 315462 h 1716991"/>
                  <a:gd name="connsiteX24" fmla="*/ 445386 w 1723431"/>
                  <a:gd name="connsiteY24" fmla="*/ 311236 h 1716991"/>
                  <a:gd name="connsiteX25" fmla="*/ 443629 w 1723431"/>
                  <a:gd name="connsiteY25" fmla="*/ 309107 h 1716991"/>
                  <a:gd name="connsiteX26" fmla="*/ 409770 w 1723431"/>
                  <a:gd name="connsiteY26" fmla="*/ 198258 h 1716991"/>
                  <a:gd name="connsiteX27" fmla="*/ 455043 w 1723431"/>
                  <a:gd name="connsiteY27" fmla="*/ 72148 h 17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23431" h="1716991">
                    <a:moveTo>
                      <a:pt x="455043" y="72148"/>
                    </a:moveTo>
                    <a:cubicBezTo>
                      <a:pt x="483325" y="37878"/>
                      <a:pt x="522901" y="13272"/>
                      <a:pt x="568072" y="4028"/>
                    </a:cubicBezTo>
                    <a:cubicBezTo>
                      <a:pt x="580978" y="1388"/>
                      <a:pt x="594341" y="1"/>
                      <a:pt x="608028" y="0"/>
                    </a:cubicBezTo>
                    <a:lnTo>
                      <a:pt x="1523502" y="1"/>
                    </a:lnTo>
                    <a:cubicBezTo>
                      <a:pt x="1619310" y="0"/>
                      <a:pt x="1699246" y="67960"/>
                      <a:pt x="1717732" y="158303"/>
                    </a:cubicBezTo>
                    <a:lnTo>
                      <a:pt x="1717859" y="159564"/>
                    </a:lnTo>
                    <a:lnTo>
                      <a:pt x="1719404" y="164538"/>
                    </a:lnTo>
                    <a:cubicBezTo>
                      <a:pt x="1722044" y="177444"/>
                      <a:pt x="1723431" y="190806"/>
                      <a:pt x="1723431" y="204494"/>
                    </a:cubicBezTo>
                    <a:lnTo>
                      <a:pt x="1723431" y="1119968"/>
                    </a:lnTo>
                    <a:cubicBezTo>
                      <a:pt x="1723431" y="1229462"/>
                      <a:pt x="1634668" y="1318226"/>
                      <a:pt x="1525173" y="1318226"/>
                    </a:cubicBezTo>
                    <a:cubicBezTo>
                      <a:pt x="1470426" y="1318226"/>
                      <a:pt x="1420861" y="1296035"/>
                      <a:pt x="1384983" y="1260157"/>
                    </a:cubicBezTo>
                    <a:lnTo>
                      <a:pt x="1376492" y="1249866"/>
                    </a:lnTo>
                    <a:lnTo>
                      <a:pt x="1375540" y="1249088"/>
                    </a:lnTo>
                    <a:lnTo>
                      <a:pt x="1269469" y="1143017"/>
                    </a:lnTo>
                    <a:lnTo>
                      <a:pt x="795448" y="1617038"/>
                    </a:lnTo>
                    <a:cubicBezTo>
                      <a:pt x="753387" y="1665084"/>
                      <a:pt x="709151" y="1702246"/>
                      <a:pt x="636611" y="1715459"/>
                    </a:cubicBezTo>
                    <a:cubicBezTo>
                      <a:pt x="565323" y="1728444"/>
                      <a:pt x="505408" y="1656717"/>
                      <a:pt x="505408" y="1584256"/>
                    </a:cubicBezTo>
                    <a:lnTo>
                      <a:pt x="505408" y="1212365"/>
                    </a:lnTo>
                    <a:lnTo>
                      <a:pt x="133517" y="1212365"/>
                    </a:lnTo>
                    <a:cubicBezTo>
                      <a:pt x="61055" y="1212365"/>
                      <a:pt x="2314" y="1153623"/>
                      <a:pt x="2314" y="1081162"/>
                    </a:cubicBezTo>
                    <a:cubicBezTo>
                      <a:pt x="-3495" y="1032477"/>
                      <a:pt x="-6519" y="1036199"/>
                      <a:pt x="98665" y="920256"/>
                    </a:cubicBezTo>
                    <a:lnTo>
                      <a:pt x="572686" y="446235"/>
                    </a:lnTo>
                    <a:lnTo>
                      <a:pt x="473014" y="346563"/>
                    </a:lnTo>
                    <a:cubicBezTo>
                      <a:pt x="463336" y="336885"/>
                      <a:pt x="454868" y="326455"/>
                      <a:pt x="447609" y="315462"/>
                    </a:cubicBezTo>
                    <a:lnTo>
                      <a:pt x="445386" y="311236"/>
                    </a:lnTo>
                    <a:lnTo>
                      <a:pt x="443629" y="309107"/>
                    </a:lnTo>
                    <a:cubicBezTo>
                      <a:pt x="422252" y="277464"/>
                      <a:pt x="409770" y="239319"/>
                      <a:pt x="409770" y="198258"/>
                    </a:cubicBezTo>
                    <a:cubicBezTo>
                      <a:pt x="409770" y="150355"/>
                      <a:pt x="426760" y="106419"/>
                      <a:pt x="455043" y="72148"/>
                    </a:cubicBezTo>
                    <a:close/>
                  </a:path>
                </a:pathLst>
              </a:cu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0560" y="310481"/>
            <a:ext cx="9775991" cy="724247"/>
          </a:xfrm>
        </p:spPr>
        <p:txBody>
          <a:bodyPr/>
          <a:lstStyle/>
          <a:p>
            <a:r>
              <a:rPr lang="en-US" sz="4400" dirty="0" smtClean="0"/>
              <a:t>Architecture – attention de Luong</a:t>
            </a:r>
            <a:endParaRPr lang="en-US" sz="4400" dirty="0"/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xmlns="" id="{56D90329-A7A7-4172-8D54-B483302B6A24}"/>
              </a:ext>
            </a:extLst>
          </p:cNvPr>
          <p:cNvGrpSpPr/>
          <p:nvPr/>
        </p:nvGrpSpPr>
        <p:grpSpPr>
          <a:xfrm>
            <a:off x="1131922" y="3268704"/>
            <a:ext cx="4527856" cy="1270613"/>
            <a:chOff x="3189316" y="4124662"/>
            <a:chExt cx="2736304" cy="127061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53D7039-33AD-48BF-A7DF-086DAFC235BD}"/>
                </a:ext>
              </a:extLst>
            </p:cNvPr>
            <p:cNvSpPr txBox="1"/>
            <p:nvPr/>
          </p:nvSpPr>
          <p:spPr>
            <a:xfrm>
              <a:off x="3189316" y="4124662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lvl="0"/>
              <a:r>
                <a:rPr lang="fr-FR" b="1" dirty="0"/>
                <a:t>Décodeur RNN </a:t>
              </a:r>
              <a:endParaRPr lang="fr-FR" dirty="0"/>
            </a:p>
            <a:p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1600" dirty="0" smtClean="0"/>
                <a:t> </a:t>
              </a:r>
              <a:r>
                <a:rPr lang="fr-FR" sz="1600" dirty="0"/>
                <a:t>l'état caché et la sortie du décodeur précédent sont passés au   décodeur RNN pour générer un nouvel état caché pour ce pas de temps.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8">
            <a:extLst>
              <a:ext uri="{FF2B5EF4-FFF2-40B4-BE49-F238E27FC236}">
                <a16:creationId xmlns:a16="http://schemas.microsoft.com/office/drawing/2014/main" xmlns="" id="{098F1812-81E6-4591-B00A-434C341FF9D0}"/>
              </a:ext>
            </a:extLst>
          </p:cNvPr>
          <p:cNvGrpSpPr/>
          <p:nvPr/>
        </p:nvGrpSpPr>
        <p:grpSpPr>
          <a:xfrm>
            <a:off x="1179678" y="4561125"/>
            <a:ext cx="4071056" cy="937445"/>
            <a:chOff x="3189316" y="5137260"/>
            <a:chExt cx="2736304" cy="937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BAA022CD-98F1-4751-8D43-FCD090299EC3}"/>
                    </a:ext>
                  </a:extLst>
                </p:cNvPr>
                <p:cNvSpPr txBox="1"/>
                <p:nvPr/>
              </p:nvSpPr>
              <p:spPr>
                <a:xfrm>
                  <a:off x="3189316" y="5137260"/>
                  <a:ext cx="2736304" cy="349326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/>
                <a:p>
                  <a:r>
                    <a:rPr lang="fr-FR" sz="1600" b="1" dirty="0"/>
                    <a:t>Calcul des poids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a14:m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BAA022CD-98F1-4751-8D43-FCD090299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316" y="5137260"/>
                  <a:ext cx="2736304" cy="34932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48" t="-5172" b="-1724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 err="1" smtClean="0">
                  <a:cs typeface="Arial" pitchFamily="34" charset="0"/>
                </a:rPr>
                <a:t>Similaire</a:t>
              </a:r>
              <a:r>
                <a:rPr lang="en-US" altLang="ko-KR" dirty="0" smtClean="0">
                  <a:cs typeface="Arial" pitchFamily="34" charset="0"/>
                </a:rPr>
                <a:t> à </a:t>
              </a:r>
              <a:r>
                <a:rPr lang="en-US" altLang="ko-KR" dirty="0" err="1" smtClean="0">
                  <a:cs typeface="Arial" pitchFamily="34" charset="0"/>
                </a:rPr>
                <a:t>celle</a:t>
              </a:r>
              <a:r>
                <a:rPr lang="en-US" altLang="ko-KR" dirty="0" smtClean="0">
                  <a:cs typeface="Arial" pitchFamily="34" charset="0"/>
                </a:rPr>
                <a:t>  vu </a:t>
              </a:r>
              <a:r>
                <a:rPr lang="en-US" altLang="ko-KR" dirty="0" err="1" smtClean="0">
                  <a:cs typeface="Arial" pitchFamily="34" charset="0"/>
                </a:rPr>
                <a:t>précédemment</a:t>
              </a:r>
              <a:r>
                <a:rPr lang="en-US" altLang="ko-KR" dirty="0" smtClean="0">
                  <a:cs typeface="Arial" pitchFamily="34" charset="0"/>
                </a:rPr>
                <a:t> de </a:t>
              </a:r>
              <a:r>
                <a:rPr lang="en-US" altLang="ko-KR" dirty="0" err="1" smtClean="0">
                  <a:cs typeface="Arial" pitchFamily="34" charset="0"/>
                </a:rPr>
                <a:t>bahdanau</a:t>
              </a:r>
              <a:r>
                <a:rPr lang="en-US" altLang="ko-KR" dirty="0" smtClean="0">
                  <a:cs typeface="Arial" pitchFamily="34" charset="0"/>
                </a:rPr>
                <a:t>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2B647EB-721A-4558-A88D-3CD410B3A759}"/>
              </a:ext>
            </a:extLst>
          </p:cNvPr>
          <p:cNvSpPr txBox="1"/>
          <p:nvPr/>
        </p:nvSpPr>
        <p:spPr>
          <a:xfrm>
            <a:off x="139585" y="4626812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xmlns="" id="{EE8BCFB5-6286-47EC-9573-CE59EC80F1A5}"/>
              </a:ext>
            </a:extLst>
          </p:cNvPr>
          <p:cNvGrpSpPr/>
          <p:nvPr/>
        </p:nvGrpSpPr>
        <p:grpSpPr>
          <a:xfrm>
            <a:off x="6996993" y="3361010"/>
            <a:ext cx="4972204" cy="1245221"/>
            <a:chOff x="7040896" y="4273164"/>
            <a:chExt cx="2736304" cy="1245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2DC2C007-7C8A-4F87-9E65-7B8536517A05}"/>
                    </a:ext>
                  </a:extLst>
                </p:cNvPr>
                <p:cNvSpPr txBox="1"/>
                <p:nvPr/>
              </p:nvSpPr>
              <p:spPr>
                <a:xfrm>
                  <a:off x="7040896" y="4273164"/>
                  <a:ext cx="2736304" cy="349326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/>
                <a:p>
                  <a:r>
                    <a:rPr lang="fr-FR" sz="1600" b="1" dirty="0"/>
                    <a:t>Calcul des score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a14:m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2DC2C007-7C8A-4F87-9E65-7B8536517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896" y="4273164"/>
                  <a:ext cx="2736304" cy="34932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577" t="-3448" b="-1896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1400" dirty="0"/>
                <a:t>en utilisant le nouvel état masqué du décodeur calculé en étape 1  et les états masqués de </a:t>
              </a:r>
              <a:r>
                <a:rPr lang="fr-FR" sz="1400" dirty="0" smtClean="0"/>
                <a:t>l'encodeur</a:t>
              </a:r>
              <a:r>
                <a:rPr lang="fr-FR" sz="1400" dirty="0"/>
                <a:t> </a:t>
              </a:r>
              <a:r>
                <a:rPr lang="fr-FR" sz="1400" dirty="0" smtClean="0"/>
                <a:t>, en utilisant le dot :  </a:t>
              </a:r>
            </a:p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C64FB9-1508-4794-920A-98F01D21453E}"/>
              </a:ext>
            </a:extLst>
          </p:cNvPr>
          <p:cNvSpPr txBox="1"/>
          <p:nvPr/>
        </p:nvSpPr>
        <p:spPr>
          <a:xfrm>
            <a:off x="5937865" y="351204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xmlns="" id="{86CC26EA-A172-47AF-915A-8857C3B78E8D}"/>
              </a:ext>
            </a:extLst>
          </p:cNvPr>
          <p:cNvGrpSpPr/>
          <p:nvPr/>
        </p:nvGrpSpPr>
        <p:grpSpPr>
          <a:xfrm>
            <a:off x="6996993" y="4653165"/>
            <a:ext cx="4071056" cy="562727"/>
            <a:chOff x="7040896" y="5142646"/>
            <a:chExt cx="2736304" cy="562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35A2FEA1-AAE4-4E26-8907-9BBAA8A7A488}"/>
                    </a:ext>
                  </a:extLst>
                </p:cNvPr>
                <p:cNvSpPr txBox="1"/>
                <p:nvPr/>
              </p:nvSpPr>
              <p:spPr>
                <a:xfrm>
                  <a:off x="7040896" y="5142646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/>
                <a:p>
                  <a:r>
                    <a:rPr lang="fr-FR" sz="1600" b="1" dirty="0"/>
                    <a:t>Calcul du contexte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endPara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35A2FEA1-AAE4-4E26-8907-9BBAA8A7A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896" y="5142646"/>
                  <a:ext cx="2736304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44" t="-3571" b="-2321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DCC12CF-7FF4-4A95-96FF-BA9AAE2D5B0B}"/>
              </a:ext>
            </a:extLst>
          </p:cNvPr>
          <p:cNvSpPr txBox="1"/>
          <p:nvPr/>
        </p:nvSpPr>
        <p:spPr>
          <a:xfrm>
            <a:off x="5896338" y="456867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18">
            <a:extLst>
              <a:ext uri="{FF2B5EF4-FFF2-40B4-BE49-F238E27FC236}">
                <a16:creationId xmlns:a16="http://schemas.microsoft.com/office/drawing/2014/main" xmlns="" id="{896003AE-E7AF-480D-AAD0-08463D7C93AF}"/>
              </a:ext>
            </a:extLst>
          </p:cNvPr>
          <p:cNvSpPr/>
          <p:nvPr/>
        </p:nvSpPr>
        <p:spPr>
          <a:xfrm rot="2700000">
            <a:off x="406946" y="132052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 smtClean="0">
                <a:solidFill>
                  <a:schemeClr val="tx1"/>
                </a:solidFill>
              </a:rPr>
              <a:t>Décodeur RNN </a:t>
            </a:r>
            <a:endParaRPr lang="fr-FR" dirty="0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xmlns="" id="{BCC64FB9-1508-4794-920A-98F01D21453E}"/>
              </a:ext>
            </a:extLst>
          </p:cNvPr>
          <p:cNvSpPr txBox="1"/>
          <p:nvPr/>
        </p:nvSpPr>
        <p:spPr>
          <a:xfrm>
            <a:off x="133553" y="345308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 smtClean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2" name="그룹 7">
            <a:extLst>
              <a:ext uri="{FF2B5EF4-FFF2-40B4-BE49-F238E27FC236}">
                <a16:creationId xmlns:a16="http://schemas.microsoft.com/office/drawing/2014/main" xmlns="" id="{56D90329-A7A7-4172-8D54-B483302B6A24}"/>
              </a:ext>
            </a:extLst>
          </p:cNvPr>
          <p:cNvGrpSpPr/>
          <p:nvPr/>
        </p:nvGrpSpPr>
        <p:grpSpPr>
          <a:xfrm>
            <a:off x="4066405" y="5672304"/>
            <a:ext cx="4071056" cy="1116725"/>
            <a:chOff x="3189316" y="4278550"/>
            <a:chExt cx="2736304" cy="1116725"/>
          </a:xfrm>
        </p:grpSpPr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xmlns="" id="{F53D7039-33AD-48BF-A7DF-086DAFC235BD}"/>
                </a:ext>
              </a:extLst>
            </p:cNvPr>
            <p:cNvSpPr txBox="1"/>
            <p:nvPr/>
          </p:nvSpPr>
          <p:spPr>
            <a:xfrm>
              <a:off x="3189316" y="4278550"/>
              <a:ext cx="2736304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lvl="0"/>
              <a:r>
                <a:rPr lang="fr-FR" sz="1600" b="1" dirty="0"/>
                <a:t>production de la sortie finale </a:t>
              </a:r>
            </a:p>
          </p:txBody>
        </p:sp>
        <p:sp>
          <p:nvSpPr>
            <p:cNvPr id="44" name="TextBox 23">
              <a:extLst>
                <a:ext uri="{FF2B5EF4-FFF2-40B4-BE49-F238E27FC236}">
                  <a16:creationId xmlns:a16="http://schemas.microsoft.com/office/drawing/2014/main" xmlns="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1600" dirty="0"/>
                <a:t>concaténer   le contexte et l’état actuel  du RNN générer en étape 1 pour sortir un nouvel état caché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32">
            <a:extLst>
              <a:ext uri="{FF2B5EF4-FFF2-40B4-BE49-F238E27FC236}">
                <a16:creationId xmlns:a16="http://schemas.microsoft.com/office/drawing/2014/main" xmlns="" id="{BCC64FB9-1508-4794-920A-98F01D21453E}"/>
              </a:ext>
            </a:extLst>
          </p:cNvPr>
          <p:cNvSpPr txBox="1"/>
          <p:nvPr/>
        </p:nvSpPr>
        <p:spPr>
          <a:xfrm>
            <a:off x="3052592" y="570308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 smtClean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47" name="Image 46"/>
          <p:cNvPicPr/>
          <p:nvPr/>
        </p:nvPicPr>
        <p:blipFill>
          <a:blip r:embed="rId8"/>
          <a:stretch>
            <a:fillRect/>
          </a:stretch>
        </p:blipFill>
        <p:spPr>
          <a:xfrm>
            <a:off x="8647338" y="4123436"/>
            <a:ext cx="2888343" cy="5602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2134" y="4932105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cs typeface="Arial" pitchFamily="34" charset="0"/>
              </a:rPr>
              <a:t>Similaire</a:t>
            </a:r>
            <a:r>
              <a:rPr lang="en-US" altLang="ko-KR" dirty="0">
                <a:cs typeface="Arial" pitchFamily="34" charset="0"/>
              </a:rPr>
              <a:t> à </a:t>
            </a:r>
            <a:r>
              <a:rPr lang="en-US" altLang="ko-KR" dirty="0" err="1">
                <a:cs typeface="Arial" pitchFamily="34" charset="0"/>
              </a:rPr>
              <a:t>celle</a:t>
            </a:r>
            <a:r>
              <a:rPr lang="en-US" altLang="ko-KR" dirty="0">
                <a:cs typeface="Arial" pitchFamily="34" charset="0"/>
              </a:rPr>
              <a:t>  vu </a:t>
            </a:r>
            <a:r>
              <a:rPr lang="en-US" altLang="ko-KR" dirty="0" err="1">
                <a:cs typeface="Arial" pitchFamily="34" charset="0"/>
              </a:rPr>
              <a:t>précédemment</a:t>
            </a:r>
            <a:r>
              <a:rPr lang="en-US" altLang="ko-KR" dirty="0">
                <a:cs typeface="Arial" pitchFamily="34" charset="0"/>
              </a:rPr>
              <a:t> de </a:t>
            </a:r>
            <a:r>
              <a:rPr lang="en-US" altLang="ko-KR" dirty="0" err="1">
                <a:cs typeface="Arial" pitchFamily="34" charset="0"/>
              </a:rPr>
              <a:t>bahdanau</a:t>
            </a:r>
            <a:r>
              <a:rPr lang="en-US" altLang="ko-KR" dirty="0">
                <a:cs typeface="Arial" pitchFamily="34" charset="0"/>
              </a:rPr>
              <a:t> 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78701" y="1413052"/>
            <a:ext cx="36635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dirty="0">
                <a:solidFill>
                  <a:srgbClr val="3C484E"/>
                </a:solidFill>
                <a:latin typeface="inherit"/>
              </a:rPr>
              <a:t>Le processus </a:t>
            </a:r>
            <a:r>
              <a:rPr lang="fr-FR" dirty="0" smtClean="0">
                <a:solidFill>
                  <a:srgbClr val="3C484E"/>
                </a:solidFill>
                <a:latin typeface="inherit"/>
              </a:rPr>
              <a:t>se</a:t>
            </a:r>
            <a:r>
              <a:rPr lang="fr-FR" dirty="0">
                <a:solidFill>
                  <a:srgbClr val="3C484E"/>
                </a:solidFill>
                <a:latin typeface="inherit"/>
              </a:rPr>
              <a:t> </a:t>
            </a:r>
            <a:r>
              <a:rPr lang="fr-FR" b="1" dirty="0">
                <a:solidFill>
                  <a:srgbClr val="3C484E"/>
                </a:solidFill>
                <a:latin typeface="inherit"/>
              </a:rPr>
              <a:t>répète</a:t>
            </a:r>
            <a:r>
              <a:rPr lang="fr-FR" dirty="0">
                <a:solidFill>
                  <a:srgbClr val="3C484E"/>
                </a:solidFill>
                <a:latin typeface="inherit"/>
              </a:rPr>
              <a:t> pour chaque pas de temps du décodeur jusqu'à ce qu'un le jeton est produit ou la sortie dépasse la longueur maximale spécifiée</a:t>
            </a:r>
            <a:endParaRPr lang="fr-FR" b="0" i="0" dirty="0">
              <a:solidFill>
                <a:srgbClr val="3C484E"/>
              </a:solidFill>
              <a:effectLst/>
              <a:latin typeface="inherit"/>
            </a:endParaRPr>
          </a:p>
        </p:txBody>
      </p:sp>
      <p:sp>
        <p:nvSpPr>
          <p:cNvPr id="38" name="Espace réservé du numéro de diapositive 2">
            <a:extLst>
              <a:ext uri="{FF2B5EF4-FFF2-40B4-BE49-F238E27FC236}">
                <a16:creationId xmlns="" xmlns:a16="http://schemas.microsoft.com/office/drawing/2014/main" id="{7550D285-0CC3-4190-BDA3-CD432BB1EAA8}"/>
              </a:ext>
            </a:extLst>
          </p:cNvPr>
          <p:cNvSpPr txBox="1">
            <a:spLocks/>
          </p:cNvSpPr>
          <p:nvPr/>
        </p:nvSpPr>
        <p:spPr>
          <a:xfrm>
            <a:off x="11160322" y="6210188"/>
            <a:ext cx="1072497" cy="6630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B59E2-90B9-4CD3-AC74-D672227E13C3}" type="slidenum"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68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10380</TotalTime>
  <Words>2552</Words>
  <Application>Microsoft Office PowerPoint</Application>
  <PresentationFormat>Grand écran</PresentationFormat>
  <Paragraphs>656</Paragraphs>
  <Slides>37</Slides>
  <Notes>2</Notes>
  <HiddenSlides>7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37</vt:i4>
      </vt:variant>
    </vt:vector>
  </HeadingPairs>
  <TitlesOfParts>
    <vt:vector size="52" baseType="lpstr">
      <vt:lpstr>Arial Unicode MS</vt:lpstr>
      <vt:lpstr>Arial</vt:lpstr>
      <vt:lpstr>Arial Black</vt:lpstr>
      <vt:lpstr>Avenir</vt:lpstr>
      <vt:lpstr>Avenir Black</vt:lpstr>
      <vt:lpstr>Calibri</vt:lpstr>
      <vt:lpstr>Cambria Math</vt:lpstr>
      <vt:lpstr>inherit</vt:lpstr>
      <vt:lpstr>Roboto</vt:lpstr>
      <vt:lpstr>Times New Roman</vt:lpstr>
      <vt:lpstr>Ubuntu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Types attention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Etapes de conception du système ASR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Widad BELKADI</cp:lastModifiedBy>
  <cp:revision>306</cp:revision>
  <dcterms:created xsi:type="dcterms:W3CDTF">2018-04-24T17:14:44Z</dcterms:created>
  <dcterms:modified xsi:type="dcterms:W3CDTF">2020-09-26T15:35:19Z</dcterms:modified>
</cp:coreProperties>
</file>